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63" r:id="rId9"/>
    <p:sldId id="264" r:id="rId10"/>
    <p:sldId id="290" r:id="rId11"/>
    <p:sldId id="277" r:id="rId12"/>
    <p:sldId id="406" r:id="rId13"/>
    <p:sldId id="402" r:id="rId14"/>
    <p:sldId id="401" r:id="rId15"/>
    <p:sldId id="404" r:id="rId16"/>
    <p:sldId id="405" r:id="rId17"/>
    <p:sldId id="400" r:id="rId18"/>
  </p:sldIdLst>
  <p:sldSz cx="12192000" cy="6858000"/>
  <p:notesSz cx="6858000" cy="9144000"/>
  <p:defaultTextStyle>
    <a:defPPr>
      <a:defRPr lang="mk-M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47" d="100"/>
          <a:sy n="47" d="100"/>
        </p:scale>
        <p:origin x="1046" y="4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Mortality rates (deaths per 100.000 inhabitants) (WHO, 2023)</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bar"/>
        <c:grouping val="clustered"/>
        <c:varyColors val="0"/>
        <c:ser>
          <c:idx val="0"/>
          <c:order val="0"/>
          <c:tx>
            <c:strRef>
              <c:f>Sheet1!$A$2</c:f>
              <c:strCache>
                <c:ptCount val="1"/>
                <c:pt idx="0">
                  <c:v>Mortality rates (deaths per 100.000 inhabitants)</c:v>
                </c:pt>
              </c:strCache>
            </c:strRef>
          </c:tx>
          <c:spPr>
            <a:solidFill>
              <a:schemeClr val="accent1"/>
            </a:solidFill>
            <a:ln>
              <a:noFill/>
            </a:ln>
            <a:effectLst/>
          </c:spPr>
          <c:invertIfNegative val="0"/>
          <c:cat>
            <c:strRef>
              <c:f>Sheet1!$B$1:$F$1</c:f>
              <c:strCache>
                <c:ptCount val="5"/>
                <c:pt idx="0">
                  <c:v>North Macedonia</c:v>
                </c:pt>
                <c:pt idx="1">
                  <c:v>Bosnia and Herzegovina</c:v>
                </c:pt>
                <c:pt idx="2">
                  <c:v>Montenegro</c:v>
                </c:pt>
                <c:pt idx="3">
                  <c:v>Albania</c:v>
                </c:pt>
                <c:pt idx="4">
                  <c:v>Serbia</c:v>
                </c:pt>
              </c:strCache>
            </c:strRef>
          </c:cat>
          <c:val>
            <c:numRef>
              <c:f>Sheet1!$B$2:$F$2</c:f>
              <c:numCache>
                <c:formatCode>General</c:formatCode>
                <c:ptCount val="5"/>
                <c:pt idx="0">
                  <c:v>82.7</c:v>
                </c:pt>
                <c:pt idx="1">
                  <c:v>79.8</c:v>
                </c:pt>
                <c:pt idx="2">
                  <c:v>78.599999999999994</c:v>
                </c:pt>
                <c:pt idx="3">
                  <c:v>68</c:v>
                </c:pt>
                <c:pt idx="4">
                  <c:v>62.5</c:v>
                </c:pt>
              </c:numCache>
            </c:numRef>
          </c:val>
          <c:extLst>
            <c:ext xmlns:c16="http://schemas.microsoft.com/office/drawing/2014/chart" uri="{C3380CC4-5D6E-409C-BE32-E72D297353CC}">
              <c16:uniqueId val="{00000000-9C29-40B3-892F-B7F12FF2B4FB}"/>
            </c:ext>
          </c:extLst>
        </c:ser>
        <c:dLbls>
          <c:showLegendKey val="0"/>
          <c:showVal val="0"/>
          <c:showCatName val="0"/>
          <c:showSerName val="0"/>
          <c:showPercent val="0"/>
          <c:showBubbleSize val="0"/>
        </c:dLbls>
        <c:gapWidth val="182"/>
        <c:axId val="1703159184"/>
        <c:axId val="1703159664"/>
      </c:barChart>
      <c:catAx>
        <c:axId val="17031591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703159664"/>
        <c:crosses val="autoZero"/>
        <c:auto val="1"/>
        <c:lblAlgn val="ctr"/>
        <c:lblOffset val="100"/>
        <c:noMultiLvlLbl val="0"/>
      </c:catAx>
      <c:valAx>
        <c:axId val="170315966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1703159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EFC06BB-EFB3-4384-A0A1-BA418507269E}"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D767EB1E-5D8F-4A93-A06F-C9D7AF82D1A8}">
      <dgm:prSet/>
      <dgm:spPr/>
      <dgm:t>
        <a:bodyPr/>
        <a:lstStyle/>
        <a:p>
          <a:pPr>
            <a:lnSpc>
              <a:spcPct val="100000"/>
            </a:lnSpc>
          </a:pPr>
          <a:r>
            <a:rPr lang="en-US" dirty="0"/>
            <a:t>The availability of reference materials and field calibration devices provide robust quality assurance throughout all stages of the process.</a:t>
          </a:r>
        </a:p>
      </dgm:t>
    </dgm:pt>
    <dgm:pt modelId="{6E1A6165-CE45-4B90-85FD-59C3B73139D2}" type="parTrans" cxnId="{E33002AF-87F6-4457-8A9A-507061BC6342}">
      <dgm:prSet/>
      <dgm:spPr/>
      <dgm:t>
        <a:bodyPr/>
        <a:lstStyle/>
        <a:p>
          <a:endParaRPr lang="en-US"/>
        </a:p>
      </dgm:t>
    </dgm:pt>
    <dgm:pt modelId="{65B6C581-E52D-49D4-9E4D-0E596E8E1D2B}" type="sibTrans" cxnId="{E33002AF-87F6-4457-8A9A-507061BC6342}">
      <dgm:prSet/>
      <dgm:spPr/>
      <dgm:t>
        <a:bodyPr/>
        <a:lstStyle/>
        <a:p>
          <a:endParaRPr lang="en-US"/>
        </a:p>
      </dgm:t>
    </dgm:pt>
    <dgm:pt modelId="{FD323E1E-971C-47B3-9B04-503A18B081F0}">
      <dgm:prSet/>
      <dgm:spPr/>
      <dgm:t>
        <a:bodyPr/>
        <a:lstStyle/>
        <a:p>
          <a:pPr>
            <a:lnSpc>
              <a:spcPct val="100000"/>
            </a:lnSpc>
          </a:pPr>
          <a:r>
            <a:rPr lang="en-US" dirty="0"/>
            <a:t>Proficiency testing frameworks and interlaboratory comparisons enhance accuracy and foster trust, so ensuring the credibility and dependability of the generated data.</a:t>
          </a:r>
          <a:endParaRPr lang="mk-MK" dirty="0"/>
        </a:p>
      </dgm:t>
    </dgm:pt>
    <dgm:pt modelId="{44850638-7A8D-49E0-B55F-27336F5A4E47}" type="parTrans" cxnId="{967CFEE0-08D2-4218-AAED-F42E8F692569}">
      <dgm:prSet/>
      <dgm:spPr/>
      <dgm:t>
        <a:bodyPr/>
        <a:lstStyle/>
        <a:p>
          <a:endParaRPr lang="en-US"/>
        </a:p>
      </dgm:t>
    </dgm:pt>
    <dgm:pt modelId="{5485FB48-BFA9-47DF-AE33-CE963EA57C11}" type="sibTrans" cxnId="{967CFEE0-08D2-4218-AAED-F42E8F692569}">
      <dgm:prSet/>
      <dgm:spPr/>
      <dgm:t>
        <a:bodyPr/>
        <a:lstStyle/>
        <a:p>
          <a:endParaRPr lang="en-US"/>
        </a:p>
      </dgm:t>
    </dgm:pt>
    <dgm:pt modelId="{230477ED-D2EA-444B-9A37-18626A5CA699}">
      <dgm:prSet/>
      <dgm:spPr/>
      <dgm:t>
        <a:bodyPr/>
        <a:lstStyle/>
        <a:p>
          <a:pPr>
            <a:lnSpc>
              <a:spcPct val="100000"/>
            </a:lnSpc>
          </a:pPr>
          <a:r>
            <a:rPr lang="en-US" dirty="0"/>
            <a:t>Our laboratory has accredited an analytical method for the examination of 29 elements, ranging from sodium to uranium, directly on filters in a pure helium atmosphere, in compliance with the US EPA IO-3.3 method.</a:t>
          </a:r>
        </a:p>
      </dgm:t>
    </dgm:pt>
    <dgm:pt modelId="{073DECBD-4345-4A9B-B033-952A0546653D}" type="parTrans" cxnId="{A6C9D7D3-4F40-416E-8634-87B4333B02A7}">
      <dgm:prSet/>
      <dgm:spPr/>
      <dgm:t>
        <a:bodyPr/>
        <a:lstStyle/>
        <a:p>
          <a:endParaRPr lang="en-US"/>
        </a:p>
      </dgm:t>
    </dgm:pt>
    <dgm:pt modelId="{3F2FB1F8-280A-4F48-8BFD-17021F80D18A}" type="sibTrans" cxnId="{A6C9D7D3-4F40-416E-8634-87B4333B02A7}">
      <dgm:prSet/>
      <dgm:spPr/>
      <dgm:t>
        <a:bodyPr/>
        <a:lstStyle/>
        <a:p>
          <a:endParaRPr lang="en-US"/>
        </a:p>
      </dgm:t>
    </dgm:pt>
    <dgm:pt modelId="{E7424B3F-EF5C-4072-B0C5-6D8C4B970C49}" type="pres">
      <dgm:prSet presAssocID="{EEFC06BB-EFB3-4384-A0A1-BA418507269E}" presName="root" presStyleCnt="0">
        <dgm:presLayoutVars>
          <dgm:dir/>
          <dgm:resizeHandles val="exact"/>
        </dgm:presLayoutVars>
      </dgm:prSet>
      <dgm:spPr/>
    </dgm:pt>
    <dgm:pt modelId="{2EDFE852-59AA-48D2-8970-196253042F8F}" type="pres">
      <dgm:prSet presAssocID="{D767EB1E-5D8F-4A93-A06F-C9D7AF82D1A8}" presName="compNode" presStyleCnt="0"/>
      <dgm:spPr/>
    </dgm:pt>
    <dgm:pt modelId="{9F9F9FB7-F4B6-4FBE-928C-3985DB93B575}" type="pres">
      <dgm:prSet presAssocID="{D767EB1E-5D8F-4A93-A06F-C9D7AF82D1A8}" presName="bgRect" presStyleLbl="bgShp" presStyleIdx="0" presStyleCnt="3"/>
      <dgm:spPr/>
    </dgm:pt>
    <dgm:pt modelId="{C8850B24-041E-4D16-ADC3-008F9910629A}" type="pres">
      <dgm:prSet presAssocID="{D767EB1E-5D8F-4A93-A06F-C9D7AF82D1A8}"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ears"/>
        </a:ext>
      </dgm:extLst>
    </dgm:pt>
    <dgm:pt modelId="{94CFAFD6-79D2-4E83-8B5B-6FC0C2FCB3C9}" type="pres">
      <dgm:prSet presAssocID="{D767EB1E-5D8F-4A93-A06F-C9D7AF82D1A8}" presName="spaceRect" presStyleCnt="0"/>
      <dgm:spPr/>
    </dgm:pt>
    <dgm:pt modelId="{86105E6F-010D-4369-9F25-160CEBC1BF95}" type="pres">
      <dgm:prSet presAssocID="{D767EB1E-5D8F-4A93-A06F-C9D7AF82D1A8}" presName="parTx" presStyleLbl="revTx" presStyleIdx="0" presStyleCnt="3">
        <dgm:presLayoutVars>
          <dgm:chMax val="0"/>
          <dgm:chPref val="0"/>
        </dgm:presLayoutVars>
      </dgm:prSet>
      <dgm:spPr/>
    </dgm:pt>
    <dgm:pt modelId="{1C40A4FD-C679-4C5C-B2C9-C0C5E9E74BC3}" type="pres">
      <dgm:prSet presAssocID="{65B6C581-E52D-49D4-9E4D-0E596E8E1D2B}" presName="sibTrans" presStyleCnt="0"/>
      <dgm:spPr/>
    </dgm:pt>
    <dgm:pt modelId="{1CCD999C-ECC7-463E-A351-B7C0246C6A76}" type="pres">
      <dgm:prSet presAssocID="{FD323E1E-971C-47B3-9B04-503A18B081F0}" presName="compNode" presStyleCnt="0"/>
      <dgm:spPr/>
    </dgm:pt>
    <dgm:pt modelId="{3508AD44-C1F7-4A1D-8147-0A03BED887A6}" type="pres">
      <dgm:prSet presAssocID="{FD323E1E-971C-47B3-9B04-503A18B081F0}" presName="bgRect" presStyleLbl="bgShp" presStyleIdx="1" presStyleCnt="3"/>
      <dgm:spPr/>
    </dgm:pt>
    <dgm:pt modelId="{75AA5E28-EE5A-4FAB-B638-4EDED13A81C2}" type="pres">
      <dgm:prSet presAssocID="{FD323E1E-971C-47B3-9B04-503A18B081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siness Growth"/>
        </a:ext>
      </dgm:extLst>
    </dgm:pt>
    <dgm:pt modelId="{525B1745-DE96-40CB-821A-C3F9CBBAB1E9}" type="pres">
      <dgm:prSet presAssocID="{FD323E1E-971C-47B3-9B04-503A18B081F0}" presName="spaceRect" presStyleCnt="0"/>
      <dgm:spPr/>
    </dgm:pt>
    <dgm:pt modelId="{D230FFDF-F927-44EE-AE90-7FE786C0BD6F}" type="pres">
      <dgm:prSet presAssocID="{FD323E1E-971C-47B3-9B04-503A18B081F0}" presName="parTx" presStyleLbl="revTx" presStyleIdx="1" presStyleCnt="3">
        <dgm:presLayoutVars>
          <dgm:chMax val="0"/>
          <dgm:chPref val="0"/>
        </dgm:presLayoutVars>
      </dgm:prSet>
      <dgm:spPr/>
    </dgm:pt>
    <dgm:pt modelId="{463D2F58-0CF2-48AF-B5E0-421F3D5A8E9B}" type="pres">
      <dgm:prSet presAssocID="{5485FB48-BFA9-47DF-AE33-CE963EA57C11}" presName="sibTrans" presStyleCnt="0"/>
      <dgm:spPr/>
    </dgm:pt>
    <dgm:pt modelId="{B5AEFB50-6DFF-4808-B792-FEECD132D8DF}" type="pres">
      <dgm:prSet presAssocID="{230477ED-D2EA-444B-9A37-18626A5CA699}" presName="compNode" presStyleCnt="0"/>
      <dgm:spPr/>
    </dgm:pt>
    <dgm:pt modelId="{17BB3D8F-9649-42B7-B9F6-422B4320EA98}" type="pres">
      <dgm:prSet presAssocID="{230477ED-D2EA-444B-9A37-18626A5CA699}" presName="bgRect" presStyleLbl="bgShp" presStyleIdx="2" presStyleCnt="3"/>
      <dgm:spPr/>
    </dgm:pt>
    <dgm:pt modelId="{6C3B4653-DAE7-413E-995D-5D8672CC62D3}" type="pres">
      <dgm:prSet presAssocID="{230477ED-D2EA-444B-9A37-18626A5CA69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ilter"/>
        </a:ext>
      </dgm:extLst>
    </dgm:pt>
    <dgm:pt modelId="{97715F36-B764-4404-9E03-691775CF2AB2}" type="pres">
      <dgm:prSet presAssocID="{230477ED-D2EA-444B-9A37-18626A5CA699}" presName="spaceRect" presStyleCnt="0"/>
      <dgm:spPr/>
    </dgm:pt>
    <dgm:pt modelId="{F82579D6-DDE7-46AA-A171-A18E64042976}" type="pres">
      <dgm:prSet presAssocID="{230477ED-D2EA-444B-9A37-18626A5CA699}" presName="parTx" presStyleLbl="revTx" presStyleIdx="2" presStyleCnt="3">
        <dgm:presLayoutVars>
          <dgm:chMax val="0"/>
          <dgm:chPref val="0"/>
        </dgm:presLayoutVars>
      </dgm:prSet>
      <dgm:spPr/>
    </dgm:pt>
  </dgm:ptLst>
  <dgm:cxnLst>
    <dgm:cxn modelId="{C8CE981D-DC0F-432E-BCD4-12DD761EB044}" type="presOf" srcId="{FD323E1E-971C-47B3-9B04-503A18B081F0}" destId="{D230FFDF-F927-44EE-AE90-7FE786C0BD6F}" srcOrd="0" destOrd="0" presId="urn:microsoft.com/office/officeart/2018/2/layout/IconVerticalSolidList"/>
    <dgm:cxn modelId="{1FA88F37-3735-4995-AAA5-55A4F641314A}" type="presOf" srcId="{D767EB1E-5D8F-4A93-A06F-C9D7AF82D1A8}" destId="{86105E6F-010D-4369-9F25-160CEBC1BF95}" srcOrd="0" destOrd="0" presId="urn:microsoft.com/office/officeart/2018/2/layout/IconVerticalSolidList"/>
    <dgm:cxn modelId="{D904B28A-3B7F-4C8C-9BC5-7AEFC10B4853}" type="presOf" srcId="{EEFC06BB-EFB3-4384-A0A1-BA418507269E}" destId="{E7424B3F-EF5C-4072-B0C5-6D8C4B970C49}" srcOrd="0" destOrd="0" presId="urn:microsoft.com/office/officeart/2018/2/layout/IconVerticalSolidList"/>
    <dgm:cxn modelId="{E33002AF-87F6-4457-8A9A-507061BC6342}" srcId="{EEFC06BB-EFB3-4384-A0A1-BA418507269E}" destId="{D767EB1E-5D8F-4A93-A06F-C9D7AF82D1A8}" srcOrd="0" destOrd="0" parTransId="{6E1A6165-CE45-4B90-85FD-59C3B73139D2}" sibTransId="{65B6C581-E52D-49D4-9E4D-0E596E8E1D2B}"/>
    <dgm:cxn modelId="{62CA60CD-EB13-4027-B1F8-E031C45BD362}" type="presOf" srcId="{230477ED-D2EA-444B-9A37-18626A5CA699}" destId="{F82579D6-DDE7-46AA-A171-A18E64042976}" srcOrd="0" destOrd="0" presId="urn:microsoft.com/office/officeart/2018/2/layout/IconVerticalSolidList"/>
    <dgm:cxn modelId="{A6C9D7D3-4F40-416E-8634-87B4333B02A7}" srcId="{EEFC06BB-EFB3-4384-A0A1-BA418507269E}" destId="{230477ED-D2EA-444B-9A37-18626A5CA699}" srcOrd="2" destOrd="0" parTransId="{073DECBD-4345-4A9B-B033-952A0546653D}" sibTransId="{3F2FB1F8-280A-4F48-8BFD-17021F80D18A}"/>
    <dgm:cxn modelId="{967CFEE0-08D2-4218-AAED-F42E8F692569}" srcId="{EEFC06BB-EFB3-4384-A0A1-BA418507269E}" destId="{FD323E1E-971C-47B3-9B04-503A18B081F0}" srcOrd="1" destOrd="0" parTransId="{44850638-7A8D-49E0-B55F-27336F5A4E47}" sibTransId="{5485FB48-BFA9-47DF-AE33-CE963EA57C11}"/>
    <dgm:cxn modelId="{DB346232-84DD-4F26-A75C-6FAD216BEAD8}" type="presParOf" srcId="{E7424B3F-EF5C-4072-B0C5-6D8C4B970C49}" destId="{2EDFE852-59AA-48D2-8970-196253042F8F}" srcOrd="0" destOrd="0" presId="urn:microsoft.com/office/officeart/2018/2/layout/IconVerticalSolidList"/>
    <dgm:cxn modelId="{645E567D-2A2E-4E03-9A5E-881C42FD5553}" type="presParOf" srcId="{2EDFE852-59AA-48D2-8970-196253042F8F}" destId="{9F9F9FB7-F4B6-4FBE-928C-3985DB93B575}" srcOrd="0" destOrd="0" presId="urn:microsoft.com/office/officeart/2018/2/layout/IconVerticalSolidList"/>
    <dgm:cxn modelId="{7A44718F-EDB3-4F3D-BD7C-1E47B0166EA6}" type="presParOf" srcId="{2EDFE852-59AA-48D2-8970-196253042F8F}" destId="{C8850B24-041E-4D16-ADC3-008F9910629A}" srcOrd="1" destOrd="0" presId="urn:microsoft.com/office/officeart/2018/2/layout/IconVerticalSolidList"/>
    <dgm:cxn modelId="{29FF0B15-7E5A-4ADD-A25E-98D7FBE69F51}" type="presParOf" srcId="{2EDFE852-59AA-48D2-8970-196253042F8F}" destId="{94CFAFD6-79D2-4E83-8B5B-6FC0C2FCB3C9}" srcOrd="2" destOrd="0" presId="urn:microsoft.com/office/officeart/2018/2/layout/IconVerticalSolidList"/>
    <dgm:cxn modelId="{87C8ADD6-70BB-43E1-84A9-2F5EBBDEFF65}" type="presParOf" srcId="{2EDFE852-59AA-48D2-8970-196253042F8F}" destId="{86105E6F-010D-4369-9F25-160CEBC1BF95}" srcOrd="3" destOrd="0" presId="urn:microsoft.com/office/officeart/2018/2/layout/IconVerticalSolidList"/>
    <dgm:cxn modelId="{B8BF3F83-2E90-4650-8266-69BAE7921784}" type="presParOf" srcId="{E7424B3F-EF5C-4072-B0C5-6D8C4B970C49}" destId="{1C40A4FD-C679-4C5C-B2C9-C0C5E9E74BC3}" srcOrd="1" destOrd="0" presId="urn:microsoft.com/office/officeart/2018/2/layout/IconVerticalSolidList"/>
    <dgm:cxn modelId="{E9AA2985-A3B2-4857-88D2-6B2D9E4FB7B1}" type="presParOf" srcId="{E7424B3F-EF5C-4072-B0C5-6D8C4B970C49}" destId="{1CCD999C-ECC7-463E-A351-B7C0246C6A76}" srcOrd="2" destOrd="0" presId="urn:microsoft.com/office/officeart/2018/2/layout/IconVerticalSolidList"/>
    <dgm:cxn modelId="{597DC38A-538C-4F86-BD2A-B29A4485952C}" type="presParOf" srcId="{1CCD999C-ECC7-463E-A351-B7C0246C6A76}" destId="{3508AD44-C1F7-4A1D-8147-0A03BED887A6}" srcOrd="0" destOrd="0" presId="urn:microsoft.com/office/officeart/2018/2/layout/IconVerticalSolidList"/>
    <dgm:cxn modelId="{D90F559D-DA97-4B4F-BC0A-4CE7F7AE893F}" type="presParOf" srcId="{1CCD999C-ECC7-463E-A351-B7C0246C6A76}" destId="{75AA5E28-EE5A-4FAB-B638-4EDED13A81C2}" srcOrd="1" destOrd="0" presId="urn:microsoft.com/office/officeart/2018/2/layout/IconVerticalSolidList"/>
    <dgm:cxn modelId="{A47D5BF6-9F49-4972-B742-396B1C1BC4CD}" type="presParOf" srcId="{1CCD999C-ECC7-463E-A351-B7C0246C6A76}" destId="{525B1745-DE96-40CB-821A-C3F9CBBAB1E9}" srcOrd="2" destOrd="0" presId="urn:microsoft.com/office/officeart/2018/2/layout/IconVerticalSolidList"/>
    <dgm:cxn modelId="{5C142459-4486-4B4F-82FA-F551360B350C}" type="presParOf" srcId="{1CCD999C-ECC7-463E-A351-B7C0246C6A76}" destId="{D230FFDF-F927-44EE-AE90-7FE786C0BD6F}" srcOrd="3" destOrd="0" presId="urn:microsoft.com/office/officeart/2018/2/layout/IconVerticalSolidList"/>
    <dgm:cxn modelId="{99F3FE51-F97E-4618-8FD6-8FFE12315024}" type="presParOf" srcId="{E7424B3F-EF5C-4072-B0C5-6D8C4B970C49}" destId="{463D2F58-0CF2-48AF-B5E0-421F3D5A8E9B}" srcOrd="3" destOrd="0" presId="urn:microsoft.com/office/officeart/2018/2/layout/IconVerticalSolidList"/>
    <dgm:cxn modelId="{58AA17CA-6B58-476E-96C7-AF8F74A43489}" type="presParOf" srcId="{E7424B3F-EF5C-4072-B0C5-6D8C4B970C49}" destId="{B5AEFB50-6DFF-4808-B792-FEECD132D8DF}" srcOrd="4" destOrd="0" presId="urn:microsoft.com/office/officeart/2018/2/layout/IconVerticalSolidList"/>
    <dgm:cxn modelId="{EF8500BB-491A-42C0-884F-256D7C456841}" type="presParOf" srcId="{B5AEFB50-6DFF-4808-B792-FEECD132D8DF}" destId="{17BB3D8F-9649-42B7-B9F6-422B4320EA98}" srcOrd="0" destOrd="0" presId="urn:microsoft.com/office/officeart/2018/2/layout/IconVerticalSolidList"/>
    <dgm:cxn modelId="{02F65CEB-57CF-4F75-8012-16A9A65F518C}" type="presParOf" srcId="{B5AEFB50-6DFF-4808-B792-FEECD132D8DF}" destId="{6C3B4653-DAE7-413E-995D-5D8672CC62D3}" srcOrd="1" destOrd="0" presId="urn:microsoft.com/office/officeart/2018/2/layout/IconVerticalSolidList"/>
    <dgm:cxn modelId="{072C1519-5C75-42CA-99E5-E43DB7F83E48}" type="presParOf" srcId="{B5AEFB50-6DFF-4808-B792-FEECD132D8DF}" destId="{97715F36-B764-4404-9E03-691775CF2AB2}" srcOrd="2" destOrd="0" presId="urn:microsoft.com/office/officeart/2018/2/layout/IconVerticalSolidList"/>
    <dgm:cxn modelId="{58F7A298-E293-4794-B446-2417828FCBF4}" type="presParOf" srcId="{B5AEFB50-6DFF-4808-B792-FEECD132D8DF}" destId="{F82579D6-DDE7-46AA-A171-A18E64042976}"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9F9FB7-F4B6-4FBE-928C-3985DB93B575}">
      <dsp:nvSpPr>
        <dsp:cNvPr id="0" name=""/>
        <dsp:cNvSpPr/>
      </dsp:nvSpPr>
      <dsp:spPr>
        <a:xfrm>
          <a:off x="0" y="3650"/>
          <a:ext cx="5181600" cy="1250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850B24-041E-4D16-ADC3-008F9910629A}">
      <dsp:nvSpPr>
        <dsp:cNvPr id="0" name=""/>
        <dsp:cNvSpPr/>
      </dsp:nvSpPr>
      <dsp:spPr>
        <a:xfrm>
          <a:off x="378260" y="285001"/>
          <a:ext cx="688419" cy="68774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105E6F-010D-4369-9F25-160CEBC1BF95}">
      <dsp:nvSpPr>
        <dsp:cNvPr id="0" name=""/>
        <dsp:cNvSpPr/>
      </dsp:nvSpPr>
      <dsp:spPr>
        <a:xfrm>
          <a:off x="1444941" y="3650"/>
          <a:ext cx="3660754" cy="125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69" tIns="132469" rIns="132469" bIns="132469" numCol="1" spcCol="1270" anchor="ctr" anchorCtr="0">
          <a:noAutofit/>
        </a:bodyPr>
        <a:lstStyle/>
        <a:p>
          <a:pPr marL="0" lvl="0" indent="0" algn="l" defTabSz="622300">
            <a:lnSpc>
              <a:spcPct val="100000"/>
            </a:lnSpc>
            <a:spcBef>
              <a:spcPct val="0"/>
            </a:spcBef>
            <a:spcAft>
              <a:spcPct val="35000"/>
            </a:spcAft>
            <a:buNone/>
          </a:pPr>
          <a:r>
            <a:rPr lang="en-US" sz="1400" kern="1200" dirty="0"/>
            <a:t>The availability of reference materials and field calibration devices provide robust quality assurance throughout all stages of the process.</a:t>
          </a:r>
        </a:p>
      </dsp:txBody>
      <dsp:txXfrm>
        <a:off x="1444941" y="3650"/>
        <a:ext cx="3660754" cy="1251671"/>
      </dsp:txXfrm>
    </dsp:sp>
    <dsp:sp modelId="{3508AD44-C1F7-4A1D-8147-0A03BED887A6}">
      <dsp:nvSpPr>
        <dsp:cNvPr id="0" name=""/>
        <dsp:cNvSpPr/>
      </dsp:nvSpPr>
      <dsp:spPr>
        <a:xfrm>
          <a:off x="0" y="1549833"/>
          <a:ext cx="5181600" cy="1250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5AA5E28-EE5A-4FAB-B638-4EDED13A81C2}">
      <dsp:nvSpPr>
        <dsp:cNvPr id="0" name=""/>
        <dsp:cNvSpPr/>
      </dsp:nvSpPr>
      <dsp:spPr>
        <a:xfrm>
          <a:off x="378260" y="1831184"/>
          <a:ext cx="688419" cy="68774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30FFDF-F927-44EE-AE90-7FE786C0BD6F}">
      <dsp:nvSpPr>
        <dsp:cNvPr id="0" name=""/>
        <dsp:cNvSpPr/>
      </dsp:nvSpPr>
      <dsp:spPr>
        <a:xfrm>
          <a:off x="1444941" y="1549833"/>
          <a:ext cx="3660754" cy="125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69" tIns="132469" rIns="132469" bIns="132469" numCol="1" spcCol="1270" anchor="ctr" anchorCtr="0">
          <a:noAutofit/>
        </a:bodyPr>
        <a:lstStyle/>
        <a:p>
          <a:pPr marL="0" lvl="0" indent="0" algn="l" defTabSz="622300">
            <a:lnSpc>
              <a:spcPct val="100000"/>
            </a:lnSpc>
            <a:spcBef>
              <a:spcPct val="0"/>
            </a:spcBef>
            <a:spcAft>
              <a:spcPct val="35000"/>
            </a:spcAft>
            <a:buNone/>
          </a:pPr>
          <a:r>
            <a:rPr lang="en-US" sz="1400" kern="1200" dirty="0"/>
            <a:t>Proficiency testing frameworks and interlaboratory comparisons enhance accuracy and foster trust, so ensuring the credibility and dependability of the generated data.</a:t>
          </a:r>
          <a:endParaRPr lang="mk-MK" sz="1400" kern="1200" dirty="0"/>
        </a:p>
      </dsp:txBody>
      <dsp:txXfrm>
        <a:off x="1444941" y="1549833"/>
        <a:ext cx="3660754" cy="1251671"/>
      </dsp:txXfrm>
    </dsp:sp>
    <dsp:sp modelId="{17BB3D8F-9649-42B7-B9F6-422B4320EA98}">
      <dsp:nvSpPr>
        <dsp:cNvPr id="0" name=""/>
        <dsp:cNvSpPr/>
      </dsp:nvSpPr>
      <dsp:spPr>
        <a:xfrm>
          <a:off x="0" y="3096015"/>
          <a:ext cx="5181600" cy="125044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C3B4653-DAE7-413E-995D-5D8672CC62D3}">
      <dsp:nvSpPr>
        <dsp:cNvPr id="0" name=""/>
        <dsp:cNvSpPr/>
      </dsp:nvSpPr>
      <dsp:spPr>
        <a:xfrm>
          <a:off x="378260" y="3377367"/>
          <a:ext cx="688419" cy="68774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2579D6-DDE7-46AA-A171-A18E64042976}">
      <dsp:nvSpPr>
        <dsp:cNvPr id="0" name=""/>
        <dsp:cNvSpPr/>
      </dsp:nvSpPr>
      <dsp:spPr>
        <a:xfrm>
          <a:off x="1444941" y="3096015"/>
          <a:ext cx="3660754" cy="12516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2469" tIns="132469" rIns="132469" bIns="132469" numCol="1" spcCol="1270" anchor="ctr" anchorCtr="0">
          <a:noAutofit/>
        </a:bodyPr>
        <a:lstStyle/>
        <a:p>
          <a:pPr marL="0" lvl="0" indent="0" algn="l" defTabSz="622300">
            <a:lnSpc>
              <a:spcPct val="100000"/>
            </a:lnSpc>
            <a:spcBef>
              <a:spcPct val="0"/>
            </a:spcBef>
            <a:spcAft>
              <a:spcPct val="35000"/>
            </a:spcAft>
            <a:buNone/>
          </a:pPr>
          <a:r>
            <a:rPr lang="en-US" sz="1400" kern="1200" dirty="0"/>
            <a:t>Our laboratory has accredited an analytical method for the examination of 29 elements, ranging from sodium to uranium, directly on filters in a pure helium atmosphere, in compliance with the US EPA IO-3.3 method.</a:t>
          </a:r>
        </a:p>
      </dsp:txBody>
      <dsp:txXfrm>
        <a:off x="1444941" y="3096015"/>
        <a:ext cx="3660754" cy="125167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mk-M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AC0382-E4B7-4680-B921-A2E4AE94654A}" type="datetimeFigureOut">
              <a:rPr lang="mk-MK" smtClean="0"/>
              <a:t>3.10.2024</a:t>
            </a:fld>
            <a:endParaRPr lang="mk-M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mk-M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mk-M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E054AC-110B-468C-84CD-391AF466CCD8}" type="slidenum">
              <a:rPr lang="mk-MK" smtClean="0"/>
              <a:t>‹#›</a:t>
            </a:fld>
            <a:endParaRPr lang="mk-MK"/>
          </a:p>
        </p:txBody>
      </p:sp>
    </p:spTree>
    <p:extLst>
      <p:ext uri="{BB962C8B-B14F-4D97-AF65-F5344CB8AC3E}">
        <p14:creationId xmlns:p14="http://schemas.microsoft.com/office/powerpoint/2010/main" val="2868210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using the scientific approach available, we have prepared a Source </a:t>
            </a:r>
            <a:r>
              <a:rPr lang="en-US" dirty="0" err="1"/>
              <a:t>Approtionment</a:t>
            </a:r>
            <a:r>
              <a:rPr lang="en-US" dirty="0"/>
              <a:t> Study for Skopje </a:t>
            </a:r>
            <a:r>
              <a:rPr lang="en-US" dirty="0" err="1"/>
              <a:t>aglomeration</a:t>
            </a:r>
            <a:r>
              <a:rPr lang="en-US" dirty="0"/>
              <a:t> </a:t>
            </a:r>
            <a:endParaRPr lang="mk-MK" dirty="0"/>
          </a:p>
        </p:txBody>
      </p:sp>
      <p:sp>
        <p:nvSpPr>
          <p:cNvPr id="4" name="Slide Number Placeholder 3"/>
          <p:cNvSpPr>
            <a:spLocks noGrp="1"/>
          </p:cNvSpPr>
          <p:nvPr>
            <p:ph type="sldNum" sz="quarter" idx="5"/>
          </p:nvPr>
        </p:nvSpPr>
        <p:spPr/>
        <p:txBody>
          <a:bodyPr/>
          <a:lstStyle/>
          <a:p>
            <a:fld id="{BEE054AC-110B-468C-84CD-391AF466CCD8}" type="slidenum">
              <a:rPr lang="mk-MK" smtClean="0"/>
              <a:t>9</a:t>
            </a:fld>
            <a:endParaRPr lang="mk-MK"/>
          </a:p>
        </p:txBody>
      </p:sp>
    </p:spTree>
    <p:extLst>
      <p:ext uri="{BB962C8B-B14F-4D97-AF65-F5344CB8AC3E}">
        <p14:creationId xmlns:p14="http://schemas.microsoft.com/office/powerpoint/2010/main" val="2191460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10</a:t>
            </a:fld>
            <a:endParaRPr lang="en-GB"/>
          </a:p>
        </p:txBody>
      </p:sp>
    </p:spTree>
    <p:extLst>
      <p:ext uri="{BB962C8B-B14F-4D97-AF65-F5344CB8AC3E}">
        <p14:creationId xmlns:p14="http://schemas.microsoft.com/office/powerpoint/2010/main" val="3138120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During the winter months </a:t>
            </a:r>
            <a:r>
              <a:rPr lang="en-US" sz="1200" b="1" dirty="0"/>
              <a:t>biomass burning</a:t>
            </a:r>
            <a:r>
              <a:rPr lang="en-US" sz="1200" dirty="0"/>
              <a:t> was a </a:t>
            </a:r>
            <a:r>
              <a:rPr lang="en-US" sz="1200"/>
              <a:t>major source </a:t>
            </a:r>
            <a:r>
              <a:rPr lang="en-US" sz="1200" dirty="0"/>
              <a:t>and although strictly seasonal, </a:t>
            </a:r>
            <a:r>
              <a:rPr lang="en-GB" b="1" dirty="0"/>
              <a:t>this source alone, contribute above the annual limit values. </a:t>
            </a:r>
            <a:r>
              <a:rPr lang="en-GB" dirty="0"/>
              <a:t>Traffic is the second most important source with consistent contribution over the year with exception of summer months. </a:t>
            </a:r>
            <a:r>
              <a:rPr lang="en-US" sz="1200" b="1" dirty="0">
                <a:solidFill>
                  <a:schemeClr val="bg1">
                    <a:lumMod val="95000"/>
                  </a:schemeClr>
                </a:solidFill>
              </a:rPr>
              <a:t>Soil dust </a:t>
            </a:r>
            <a:r>
              <a:rPr lang="en-US" sz="1200" dirty="0">
                <a:solidFill>
                  <a:schemeClr val="bg1">
                    <a:lumMod val="95000"/>
                  </a:schemeClr>
                </a:solidFill>
              </a:rPr>
              <a:t>has highest contribution over the summer months, and can contribute up to 45 % of total mass during those months. </a:t>
            </a:r>
            <a:r>
              <a:rPr lang="en-US" sz="1200" b="1" dirty="0">
                <a:solidFill>
                  <a:schemeClr val="bg1"/>
                </a:solidFill>
              </a:rPr>
              <a:t>Open fire burning has </a:t>
            </a:r>
            <a:r>
              <a:rPr lang="en-US" sz="1200" dirty="0">
                <a:solidFill>
                  <a:schemeClr val="bg1"/>
                </a:solidFill>
              </a:rPr>
              <a:t>largest contribution in spring and early summer months and can contribute up to 35 % of total particulate mass during this months. So for Skopje we have data abut main pollution sources in different seasons. It remain to us to act upon it.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p:txBody>
      </p:sp>
      <p:sp>
        <p:nvSpPr>
          <p:cNvPr id="4" name="Slide Number Placeholder 3"/>
          <p:cNvSpPr>
            <a:spLocks noGrp="1"/>
          </p:cNvSpPr>
          <p:nvPr>
            <p:ph type="sldNum" sz="quarter" idx="5"/>
          </p:nvPr>
        </p:nvSpPr>
        <p:spPr/>
        <p:txBody>
          <a:bodyPr/>
          <a:lstStyle/>
          <a:p>
            <a:fld id="{75FCD0F5-BD15-49FF-9324-03BF643BEEA2}" type="slidenum">
              <a:rPr lang="en-GB" smtClean="0"/>
              <a:t>11</a:t>
            </a:fld>
            <a:endParaRPr lang="en-GB"/>
          </a:p>
        </p:txBody>
      </p:sp>
    </p:spTree>
    <p:extLst>
      <p:ext uri="{BB962C8B-B14F-4D97-AF65-F5344CB8AC3E}">
        <p14:creationId xmlns:p14="http://schemas.microsoft.com/office/powerpoint/2010/main" val="3605913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During the winter months </a:t>
            </a:r>
            <a:r>
              <a:rPr lang="en-US" sz="1200" b="1" dirty="0"/>
              <a:t>biomass burning</a:t>
            </a:r>
            <a:r>
              <a:rPr lang="en-US" sz="1200" dirty="0"/>
              <a:t> was a major source, and although strictly seasonal, </a:t>
            </a:r>
            <a:r>
              <a:rPr lang="en-GB" b="1" dirty="0"/>
              <a:t>this source alone, contribute above the annual limit values.</a:t>
            </a:r>
            <a:endParaRPr lang="en-US" sz="1200" b="1" dirty="0"/>
          </a:p>
        </p:txBody>
      </p:sp>
      <p:sp>
        <p:nvSpPr>
          <p:cNvPr id="4" name="Slide Number Placeholder 3"/>
          <p:cNvSpPr>
            <a:spLocks noGrp="1"/>
          </p:cNvSpPr>
          <p:nvPr>
            <p:ph type="sldNum" sz="quarter" idx="5"/>
          </p:nvPr>
        </p:nvSpPr>
        <p:spPr/>
        <p:txBody>
          <a:bodyPr/>
          <a:lstStyle/>
          <a:p>
            <a:fld id="{75FCD0F5-BD15-49FF-9324-03BF643BEEA2}" type="slidenum">
              <a:rPr lang="en-GB" smtClean="0"/>
              <a:t>12</a:t>
            </a:fld>
            <a:endParaRPr lang="en-GB"/>
          </a:p>
        </p:txBody>
      </p:sp>
    </p:spTree>
    <p:extLst>
      <p:ext uri="{BB962C8B-B14F-4D97-AF65-F5344CB8AC3E}">
        <p14:creationId xmlns:p14="http://schemas.microsoft.com/office/powerpoint/2010/main" val="2576810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Traffic is the second most important source with consistent contribution over the year with exception of summer months.</a:t>
            </a:r>
          </a:p>
        </p:txBody>
      </p:sp>
      <p:sp>
        <p:nvSpPr>
          <p:cNvPr id="4" name="Slide Number Placeholder 3"/>
          <p:cNvSpPr>
            <a:spLocks noGrp="1"/>
          </p:cNvSpPr>
          <p:nvPr>
            <p:ph type="sldNum" sz="quarter" idx="5"/>
          </p:nvPr>
        </p:nvSpPr>
        <p:spPr/>
        <p:txBody>
          <a:bodyPr/>
          <a:lstStyle/>
          <a:p>
            <a:fld id="{75FCD0F5-BD15-49FF-9324-03BF643BEEA2}" type="slidenum">
              <a:rPr lang="en-GB" smtClean="0"/>
              <a:t>13</a:t>
            </a:fld>
            <a:endParaRPr lang="en-GB"/>
          </a:p>
        </p:txBody>
      </p:sp>
    </p:spTree>
    <p:extLst>
      <p:ext uri="{BB962C8B-B14F-4D97-AF65-F5344CB8AC3E}">
        <p14:creationId xmlns:p14="http://schemas.microsoft.com/office/powerpoint/2010/main" val="2916719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Fuel/residual is 3 largest source, while industrial sources exhibit slightly lower contribution, but both are consistent over the year.</a:t>
            </a:r>
          </a:p>
        </p:txBody>
      </p:sp>
      <p:sp>
        <p:nvSpPr>
          <p:cNvPr id="4" name="Slide Number Placeholder 3"/>
          <p:cNvSpPr>
            <a:spLocks noGrp="1"/>
          </p:cNvSpPr>
          <p:nvPr>
            <p:ph type="sldNum" sz="quarter" idx="5"/>
          </p:nvPr>
        </p:nvSpPr>
        <p:spPr/>
        <p:txBody>
          <a:bodyPr/>
          <a:lstStyle/>
          <a:p>
            <a:fld id="{75FCD0F5-BD15-49FF-9324-03BF643BEEA2}" type="slidenum">
              <a:rPr lang="en-GB" smtClean="0"/>
              <a:t>14</a:t>
            </a:fld>
            <a:endParaRPr lang="en-GB"/>
          </a:p>
        </p:txBody>
      </p:sp>
    </p:spTree>
    <p:extLst>
      <p:ext uri="{BB962C8B-B14F-4D97-AF65-F5344CB8AC3E}">
        <p14:creationId xmlns:p14="http://schemas.microsoft.com/office/powerpoint/2010/main" val="1299420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lumMod val="95000"/>
                  </a:schemeClr>
                </a:solidFill>
              </a:rPr>
              <a:t>Soil dust </a:t>
            </a:r>
            <a:r>
              <a:rPr lang="en-US" sz="1200" dirty="0">
                <a:solidFill>
                  <a:schemeClr val="bg1">
                    <a:lumMod val="95000"/>
                  </a:schemeClr>
                </a:solidFill>
              </a:rPr>
              <a:t>has highest contribution over the summer months, and can contribute up to 45 % of total mass during those months. </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15</a:t>
            </a:fld>
            <a:endParaRPr lang="en-GB"/>
          </a:p>
        </p:txBody>
      </p:sp>
    </p:spTree>
    <p:extLst>
      <p:ext uri="{BB962C8B-B14F-4D97-AF65-F5344CB8AC3E}">
        <p14:creationId xmlns:p14="http://schemas.microsoft.com/office/powerpoint/2010/main" val="4099204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bg1"/>
                </a:solidFill>
              </a:rPr>
              <a:t>Open fire burning has </a:t>
            </a:r>
            <a:r>
              <a:rPr lang="en-US" sz="1200" dirty="0">
                <a:solidFill>
                  <a:schemeClr val="bg1"/>
                </a:solidFill>
              </a:rPr>
              <a:t>largest contribution in spring and early summer months and can contribute up to 35 % of total particulate mass during this months. So for Skopje we have data abut main pollution sources in different seasons. It remain to us to act upon it.</a:t>
            </a:r>
            <a:endParaRPr lang="en-GB" dirty="0"/>
          </a:p>
        </p:txBody>
      </p:sp>
      <p:sp>
        <p:nvSpPr>
          <p:cNvPr id="4" name="Slide Number Placeholder 3"/>
          <p:cNvSpPr>
            <a:spLocks noGrp="1"/>
          </p:cNvSpPr>
          <p:nvPr>
            <p:ph type="sldNum" sz="quarter" idx="5"/>
          </p:nvPr>
        </p:nvSpPr>
        <p:spPr/>
        <p:txBody>
          <a:bodyPr/>
          <a:lstStyle/>
          <a:p>
            <a:fld id="{75FCD0F5-BD15-49FF-9324-03BF643BEEA2}" type="slidenum">
              <a:rPr lang="en-GB" smtClean="0"/>
              <a:t>16</a:t>
            </a:fld>
            <a:endParaRPr lang="en-GB"/>
          </a:p>
        </p:txBody>
      </p:sp>
    </p:spTree>
    <p:extLst>
      <p:ext uri="{BB962C8B-B14F-4D97-AF65-F5344CB8AC3E}">
        <p14:creationId xmlns:p14="http://schemas.microsoft.com/office/powerpoint/2010/main" val="1355070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I will end my presentation with the quote from American animator and film producer,</a:t>
            </a:r>
            <a:endParaRPr lang="mk-MK" dirty="0"/>
          </a:p>
        </p:txBody>
      </p:sp>
      <p:sp>
        <p:nvSpPr>
          <p:cNvPr id="4" name="Slide Number Placeholder 3"/>
          <p:cNvSpPr>
            <a:spLocks noGrp="1"/>
          </p:cNvSpPr>
          <p:nvPr>
            <p:ph type="sldNum" sz="quarter" idx="5"/>
          </p:nvPr>
        </p:nvSpPr>
        <p:spPr/>
        <p:txBody>
          <a:bodyPr/>
          <a:lstStyle/>
          <a:p>
            <a:fld id="{BEE054AC-110B-468C-84CD-391AF466CCD8}" type="slidenum">
              <a:rPr lang="mk-MK" smtClean="0"/>
              <a:t>17</a:t>
            </a:fld>
            <a:endParaRPr lang="mk-MK"/>
          </a:p>
        </p:txBody>
      </p:sp>
    </p:spTree>
    <p:extLst>
      <p:ext uri="{BB962C8B-B14F-4D97-AF65-F5344CB8AC3E}">
        <p14:creationId xmlns:p14="http://schemas.microsoft.com/office/powerpoint/2010/main" val="31561182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6371D-D9F6-9E7D-A5DE-30F04E8B53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mk-MK"/>
          </a:p>
        </p:txBody>
      </p:sp>
      <p:sp>
        <p:nvSpPr>
          <p:cNvPr id="3" name="Subtitle 2">
            <a:extLst>
              <a:ext uri="{FF2B5EF4-FFF2-40B4-BE49-F238E27FC236}">
                <a16:creationId xmlns:a16="http://schemas.microsoft.com/office/drawing/2014/main" id="{F3B567F9-C81E-EE90-280A-53DA87AF9B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mk-MK"/>
          </a:p>
        </p:txBody>
      </p:sp>
      <p:sp>
        <p:nvSpPr>
          <p:cNvPr id="4" name="Date Placeholder 3">
            <a:extLst>
              <a:ext uri="{FF2B5EF4-FFF2-40B4-BE49-F238E27FC236}">
                <a16:creationId xmlns:a16="http://schemas.microsoft.com/office/drawing/2014/main" id="{9EC04BD4-6732-A7D4-63A1-1A051E41E24D}"/>
              </a:ext>
            </a:extLst>
          </p:cNvPr>
          <p:cNvSpPr>
            <a:spLocks noGrp="1"/>
          </p:cNvSpPr>
          <p:nvPr>
            <p:ph type="dt" sz="half" idx="10"/>
          </p:nvPr>
        </p:nvSpPr>
        <p:spPr/>
        <p:txBody>
          <a:bodyPr/>
          <a:lstStyle/>
          <a:p>
            <a:fld id="{E0279495-9FD9-4B38-9850-F6037FEE502A}" type="datetimeFigureOut">
              <a:rPr lang="mk-MK" smtClean="0"/>
              <a:t>3.10.2024</a:t>
            </a:fld>
            <a:endParaRPr lang="mk-MK"/>
          </a:p>
        </p:txBody>
      </p:sp>
      <p:sp>
        <p:nvSpPr>
          <p:cNvPr id="5" name="Footer Placeholder 4">
            <a:extLst>
              <a:ext uri="{FF2B5EF4-FFF2-40B4-BE49-F238E27FC236}">
                <a16:creationId xmlns:a16="http://schemas.microsoft.com/office/drawing/2014/main" id="{542A2510-7989-B419-95D5-4136B6966CDD}"/>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07ECB9DC-F85A-A1E8-8749-DE9D59EDCE62}"/>
              </a:ext>
            </a:extLst>
          </p:cNvPr>
          <p:cNvSpPr>
            <a:spLocks noGrp="1"/>
          </p:cNvSpPr>
          <p:nvPr>
            <p:ph type="sldNum" sz="quarter" idx="12"/>
          </p:nvPr>
        </p:nvSpPr>
        <p:spPr/>
        <p:txBody>
          <a:bodyPr/>
          <a:lstStyle/>
          <a:p>
            <a:fld id="{27F9DAE9-2DAA-4A49-BBDB-18DC7099E761}" type="slidenum">
              <a:rPr lang="mk-MK" smtClean="0"/>
              <a:t>‹#›</a:t>
            </a:fld>
            <a:endParaRPr lang="mk-MK"/>
          </a:p>
        </p:txBody>
      </p:sp>
      <p:grpSp>
        <p:nvGrpSpPr>
          <p:cNvPr id="11" name="Group 10">
            <a:extLst>
              <a:ext uri="{FF2B5EF4-FFF2-40B4-BE49-F238E27FC236}">
                <a16:creationId xmlns:a16="http://schemas.microsoft.com/office/drawing/2014/main" id="{F0BD0B6D-7268-F97A-407D-E4FAB2AE1F69}"/>
              </a:ext>
            </a:extLst>
          </p:cNvPr>
          <p:cNvGrpSpPr/>
          <p:nvPr userDrawn="1"/>
        </p:nvGrpSpPr>
        <p:grpSpPr>
          <a:xfrm>
            <a:off x="3522133" y="0"/>
            <a:ext cx="8669867" cy="753533"/>
            <a:chOff x="3522133" y="0"/>
            <a:chExt cx="8669867" cy="753533"/>
          </a:xfrm>
        </p:grpSpPr>
        <p:sp>
          <p:nvSpPr>
            <p:cNvPr id="7" name="Rectangle 6">
              <a:extLst>
                <a:ext uri="{FF2B5EF4-FFF2-40B4-BE49-F238E27FC236}">
                  <a16:creationId xmlns:a16="http://schemas.microsoft.com/office/drawing/2014/main" id="{2FAFDC4A-5CC7-4A54-39E3-8AF23F13C4D7}"/>
                </a:ext>
              </a:extLst>
            </p:cNvPr>
            <p:cNvSpPr/>
            <p:nvPr userDrawn="1"/>
          </p:nvSpPr>
          <p:spPr>
            <a:xfrm>
              <a:off x="11353800" y="0"/>
              <a:ext cx="838200" cy="75353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8" name="Picture 7">
              <a:extLst>
                <a:ext uri="{FF2B5EF4-FFF2-40B4-BE49-F238E27FC236}">
                  <a16:creationId xmlns:a16="http://schemas.microsoft.com/office/drawing/2014/main" id="{2DB95F5A-340B-C51D-4BA8-860B0A6B80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1324" y="0"/>
              <a:ext cx="663152" cy="667245"/>
            </a:xfrm>
            <a:prstGeom prst="rect">
              <a:avLst/>
            </a:prstGeom>
          </p:spPr>
        </p:pic>
        <p:sp>
          <p:nvSpPr>
            <p:cNvPr id="9" name="Rectangle 8">
              <a:extLst>
                <a:ext uri="{FF2B5EF4-FFF2-40B4-BE49-F238E27FC236}">
                  <a16:creationId xmlns:a16="http://schemas.microsoft.com/office/drawing/2014/main" id="{6C6377AD-E1F7-369C-C5BA-6A054065586B}"/>
                </a:ext>
              </a:extLst>
            </p:cNvPr>
            <p:cNvSpPr/>
            <p:nvPr userDrawn="1"/>
          </p:nvSpPr>
          <p:spPr>
            <a:xfrm>
              <a:off x="3522133" y="0"/>
              <a:ext cx="7919191" cy="13652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10" name="Picture 9">
              <a:extLst>
                <a:ext uri="{FF2B5EF4-FFF2-40B4-BE49-F238E27FC236}">
                  <a16:creationId xmlns:a16="http://schemas.microsoft.com/office/drawing/2014/main" id="{0D7625C8-81E7-5A9E-D1B9-797FD9D98010}"/>
                </a:ext>
              </a:extLst>
            </p:cNvPr>
            <p:cNvPicPr>
              <a:picLocks noChangeAspect="1"/>
            </p:cNvPicPr>
            <p:nvPr userDrawn="1"/>
          </p:nvPicPr>
          <p:blipFill>
            <a:blip r:embed="rId3"/>
            <a:stretch>
              <a:fillRect/>
            </a:stretch>
          </p:blipFill>
          <p:spPr>
            <a:xfrm>
              <a:off x="9821333" y="261235"/>
              <a:ext cx="1272857" cy="153927"/>
            </a:xfrm>
            <a:prstGeom prst="rect">
              <a:avLst/>
            </a:prstGeom>
          </p:spPr>
        </p:pic>
      </p:grpSp>
    </p:spTree>
    <p:extLst>
      <p:ext uri="{BB962C8B-B14F-4D97-AF65-F5344CB8AC3E}">
        <p14:creationId xmlns:p14="http://schemas.microsoft.com/office/powerpoint/2010/main" val="364360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EC44-480E-7B10-ACF9-56D593925B42}"/>
              </a:ext>
            </a:extLst>
          </p:cNvPr>
          <p:cNvSpPr>
            <a:spLocks noGrp="1"/>
          </p:cNvSpPr>
          <p:nvPr>
            <p:ph type="title"/>
          </p:nvPr>
        </p:nvSpPr>
        <p:spPr/>
        <p:txBody>
          <a:bodyPr/>
          <a:lstStyle/>
          <a:p>
            <a:r>
              <a:rPr lang="en-US"/>
              <a:t>Click to edit Master title style</a:t>
            </a:r>
            <a:endParaRPr lang="mk-MK"/>
          </a:p>
        </p:txBody>
      </p:sp>
      <p:sp>
        <p:nvSpPr>
          <p:cNvPr id="3" name="Vertical Text Placeholder 2">
            <a:extLst>
              <a:ext uri="{FF2B5EF4-FFF2-40B4-BE49-F238E27FC236}">
                <a16:creationId xmlns:a16="http://schemas.microsoft.com/office/drawing/2014/main" id="{99E76D77-2F96-9CF6-8EB2-A3C14166E89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36A5FDA4-5D3D-4E74-96DF-F7D888578B29}"/>
              </a:ext>
            </a:extLst>
          </p:cNvPr>
          <p:cNvSpPr>
            <a:spLocks noGrp="1"/>
          </p:cNvSpPr>
          <p:nvPr>
            <p:ph type="dt" sz="half" idx="10"/>
          </p:nvPr>
        </p:nvSpPr>
        <p:spPr/>
        <p:txBody>
          <a:bodyPr/>
          <a:lstStyle/>
          <a:p>
            <a:fld id="{E0279495-9FD9-4B38-9850-F6037FEE502A}" type="datetimeFigureOut">
              <a:rPr lang="mk-MK" smtClean="0"/>
              <a:t>3.10.2024</a:t>
            </a:fld>
            <a:endParaRPr lang="mk-MK"/>
          </a:p>
        </p:txBody>
      </p:sp>
      <p:sp>
        <p:nvSpPr>
          <p:cNvPr id="5" name="Footer Placeholder 4">
            <a:extLst>
              <a:ext uri="{FF2B5EF4-FFF2-40B4-BE49-F238E27FC236}">
                <a16:creationId xmlns:a16="http://schemas.microsoft.com/office/drawing/2014/main" id="{A70F4312-D244-FC1B-D81F-B7C09DFC5035}"/>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C1F8CAD9-8452-69C6-B188-17F22301F57E}"/>
              </a:ext>
            </a:extLst>
          </p:cNvPr>
          <p:cNvSpPr>
            <a:spLocks noGrp="1"/>
          </p:cNvSpPr>
          <p:nvPr>
            <p:ph type="sldNum" sz="quarter" idx="12"/>
          </p:nvPr>
        </p:nvSpPr>
        <p:spPr/>
        <p:txBody>
          <a:bodyPr/>
          <a:lstStyle/>
          <a:p>
            <a:fld id="{27F9DAE9-2DAA-4A49-BBDB-18DC7099E761}" type="slidenum">
              <a:rPr lang="mk-MK" smtClean="0"/>
              <a:t>‹#›</a:t>
            </a:fld>
            <a:endParaRPr lang="mk-MK"/>
          </a:p>
        </p:txBody>
      </p:sp>
    </p:spTree>
    <p:extLst>
      <p:ext uri="{BB962C8B-B14F-4D97-AF65-F5344CB8AC3E}">
        <p14:creationId xmlns:p14="http://schemas.microsoft.com/office/powerpoint/2010/main" val="2740663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CA81F1-208D-0D2B-4B26-EC5C2244966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mk-MK"/>
          </a:p>
        </p:txBody>
      </p:sp>
      <p:sp>
        <p:nvSpPr>
          <p:cNvPr id="3" name="Vertical Text Placeholder 2">
            <a:extLst>
              <a:ext uri="{FF2B5EF4-FFF2-40B4-BE49-F238E27FC236}">
                <a16:creationId xmlns:a16="http://schemas.microsoft.com/office/drawing/2014/main" id="{99A6DCB2-438B-E737-277C-FEBD8015C0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0F583701-F9CD-E030-A9B6-F12B25ECFF1C}"/>
              </a:ext>
            </a:extLst>
          </p:cNvPr>
          <p:cNvSpPr>
            <a:spLocks noGrp="1"/>
          </p:cNvSpPr>
          <p:nvPr>
            <p:ph type="dt" sz="half" idx="10"/>
          </p:nvPr>
        </p:nvSpPr>
        <p:spPr/>
        <p:txBody>
          <a:bodyPr/>
          <a:lstStyle/>
          <a:p>
            <a:fld id="{E0279495-9FD9-4B38-9850-F6037FEE502A}" type="datetimeFigureOut">
              <a:rPr lang="mk-MK" smtClean="0"/>
              <a:t>3.10.2024</a:t>
            </a:fld>
            <a:endParaRPr lang="mk-MK"/>
          </a:p>
        </p:txBody>
      </p:sp>
      <p:sp>
        <p:nvSpPr>
          <p:cNvPr id="5" name="Footer Placeholder 4">
            <a:extLst>
              <a:ext uri="{FF2B5EF4-FFF2-40B4-BE49-F238E27FC236}">
                <a16:creationId xmlns:a16="http://schemas.microsoft.com/office/drawing/2014/main" id="{6D3D09BB-2AC4-7DB1-5C67-CCB6B167FEB8}"/>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6C028E2E-4B88-7117-8177-A8F017A5220C}"/>
              </a:ext>
            </a:extLst>
          </p:cNvPr>
          <p:cNvSpPr>
            <a:spLocks noGrp="1"/>
          </p:cNvSpPr>
          <p:nvPr>
            <p:ph type="sldNum" sz="quarter" idx="12"/>
          </p:nvPr>
        </p:nvSpPr>
        <p:spPr/>
        <p:txBody>
          <a:bodyPr/>
          <a:lstStyle/>
          <a:p>
            <a:fld id="{27F9DAE9-2DAA-4A49-BBDB-18DC7099E761}" type="slidenum">
              <a:rPr lang="mk-MK" smtClean="0"/>
              <a:t>‹#›</a:t>
            </a:fld>
            <a:endParaRPr lang="mk-MK"/>
          </a:p>
        </p:txBody>
      </p:sp>
    </p:spTree>
    <p:extLst>
      <p:ext uri="{BB962C8B-B14F-4D97-AF65-F5344CB8AC3E}">
        <p14:creationId xmlns:p14="http://schemas.microsoft.com/office/powerpoint/2010/main" val="1823697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3A39D-A40E-95D7-9650-B2E062FCB5DA}"/>
              </a:ext>
            </a:extLst>
          </p:cNvPr>
          <p:cNvSpPr>
            <a:spLocks noGrp="1"/>
          </p:cNvSpPr>
          <p:nvPr>
            <p:ph type="title"/>
          </p:nvPr>
        </p:nvSpPr>
        <p:spPr/>
        <p:txBody>
          <a:bodyPr/>
          <a:lstStyle/>
          <a:p>
            <a:r>
              <a:rPr lang="en-US"/>
              <a:t>Click to edit Master title style</a:t>
            </a:r>
            <a:endParaRPr lang="mk-MK"/>
          </a:p>
        </p:txBody>
      </p:sp>
      <p:sp>
        <p:nvSpPr>
          <p:cNvPr id="3" name="Content Placeholder 2">
            <a:extLst>
              <a:ext uri="{FF2B5EF4-FFF2-40B4-BE49-F238E27FC236}">
                <a16:creationId xmlns:a16="http://schemas.microsoft.com/office/drawing/2014/main" id="{47D40AD2-E710-F51F-3042-B4D6B779F1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3DAA4929-0FAC-2D7E-FA4B-F3CC1B09F89C}"/>
              </a:ext>
            </a:extLst>
          </p:cNvPr>
          <p:cNvSpPr>
            <a:spLocks noGrp="1"/>
          </p:cNvSpPr>
          <p:nvPr>
            <p:ph type="dt" sz="half" idx="10"/>
          </p:nvPr>
        </p:nvSpPr>
        <p:spPr/>
        <p:txBody>
          <a:bodyPr/>
          <a:lstStyle/>
          <a:p>
            <a:fld id="{E0279495-9FD9-4B38-9850-F6037FEE502A}" type="datetimeFigureOut">
              <a:rPr lang="mk-MK" smtClean="0"/>
              <a:t>3.10.2024</a:t>
            </a:fld>
            <a:endParaRPr lang="mk-MK"/>
          </a:p>
        </p:txBody>
      </p:sp>
      <p:sp>
        <p:nvSpPr>
          <p:cNvPr id="5" name="Footer Placeholder 4">
            <a:extLst>
              <a:ext uri="{FF2B5EF4-FFF2-40B4-BE49-F238E27FC236}">
                <a16:creationId xmlns:a16="http://schemas.microsoft.com/office/drawing/2014/main" id="{55CDBD64-AE16-5A6A-0F42-2B46239B0C63}"/>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BB55C965-776E-9735-19A1-CF4C77E0740F}"/>
              </a:ext>
            </a:extLst>
          </p:cNvPr>
          <p:cNvSpPr>
            <a:spLocks noGrp="1"/>
          </p:cNvSpPr>
          <p:nvPr>
            <p:ph type="sldNum" sz="quarter" idx="12"/>
          </p:nvPr>
        </p:nvSpPr>
        <p:spPr/>
        <p:txBody>
          <a:bodyPr/>
          <a:lstStyle/>
          <a:p>
            <a:fld id="{27F9DAE9-2DAA-4A49-BBDB-18DC7099E761}" type="slidenum">
              <a:rPr lang="mk-MK" smtClean="0"/>
              <a:t>‹#›</a:t>
            </a:fld>
            <a:endParaRPr lang="mk-MK"/>
          </a:p>
        </p:txBody>
      </p:sp>
      <p:grpSp>
        <p:nvGrpSpPr>
          <p:cNvPr id="8" name="Group 7">
            <a:extLst>
              <a:ext uri="{FF2B5EF4-FFF2-40B4-BE49-F238E27FC236}">
                <a16:creationId xmlns:a16="http://schemas.microsoft.com/office/drawing/2014/main" id="{B47CD64A-9830-C876-B0BE-6AD698F8176D}"/>
              </a:ext>
            </a:extLst>
          </p:cNvPr>
          <p:cNvGrpSpPr/>
          <p:nvPr userDrawn="1"/>
        </p:nvGrpSpPr>
        <p:grpSpPr>
          <a:xfrm>
            <a:off x="3522133" y="0"/>
            <a:ext cx="8669867" cy="753533"/>
            <a:chOff x="3522133" y="0"/>
            <a:chExt cx="8669867" cy="753533"/>
          </a:xfrm>
        </p:grpSpPr>
        <p:sp>
          <p:nvSpPr>
            <p:cNvPr id="9" name="Rectangle 8">
              <a:extLst>
                <a:ext uri="{FF2B5EF4-FFF2-40B4-BE49-F238E27FC236}">
                  <a16:creationId xmlns:a16="http://schemas.microsoft.com/office/drawing/2014/main" id="{D8A449E8-BFF0-4F6C-C6EE-F70E68FA8508}"/>
                </a:ext>
              </a:extLst>
            </p:cNvPr>
            <p:cNvSpPr/>
            <p:nvPr userDrawn="1"/>
          </p:nvSpPr>
          <p:spPr>
            <a:xfrm>
              <a:off x="11353800" y="0"/>
              <a:ext cx="838200" cy="75353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10" name="Picture 9">
              <a:extLst>
                <a:ext uri="{FF2B5EF4-FFF2-40B4-BE49-F238E27FC236}">
                  <a16:creationId xmlns:a16="http://schemas.microsoft.com/office/drawing/2014/main" id="{5115019D-49C8-9059-D2F5-C8B48AC8E27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1324" y="0"/>
              <a:ext cx="663152" cy="667245"/>
            </a:xfrm>
            <a:prstGeom prst="rect">
              <a:avLst/>
            </a:prstGeom>
          </p:spPr>
        </p:pic>
        <p:sp>
          <p:nvSpPr>
            <p:cNvPr id="11" name="Rectangle 10">
              <a:extLst>
                <a:ext uri="{FF2B5EF4-FFF2-40B4-BE49-F238E27FC236}">
                  <a16:creationId xmlns:a16="http://schemas.microsoft.com/office/drawing/2014/main" id="{649F732C-D7AB-F304-DFDA-C53A1F4A8475}"/>
                </a:ext>
              </a:extLst>
            </p:cNvPr>
            <p:cNvSpPr/>
            <p:nvPr userDrawn="1"/>
          </p:nvSpPr>
          <p:spPr>
            <a:xfrm>
              <a:off x="3522133" y="0"/>
              <a:ext cx="7919191" cy="13652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12" name="Picture 11">
              <a:extLst>
                <a:ext uri="{FF2B5EF4-FFF2-40B4-BE49-F238E27FC236}">
                  <a16:creationId xmlns:a16="http://schemas.microsoft.com/office/drawing/2014/main" id="{1954FE48-C18A-A961-9CBF-59D3FE87FCDE}"/>
                </a:ext>
              </a:extLst>
            </p:cNvPr>
            <p:cNvPicPr>
              <a:picLocks noChangeAspect="1"/>
            </p:cNvPicPr>
            <p:nvPr userDrawn="1"/>
          </p:nvPicPr>
          <p:blipFill>
            <a:blip r:embed="rId3"/>
            <a:stretch>
              <a:fillRect/>
            </a:stretch>
          </p:blipFill>
          <p:spPr>
            <a:xfrm>
              <a:off x="9821333" y="261235"/>
              <a:ext cx="1272857" cy="153927"/>
            </a:xfrm>
            <a:prstGeom prst="rect">
              <a:avLst/>
            </a:prstGeom>
          </p:spPr>
        </p:pic>
      </p:grpSp>
    </p:spTree>
    <p:extLst>
      <p:ext uri="{BB962C8B-B14F-4D97-AF65-F5344CB8AC3E}">
        <p14:creationId xmlns:p14="http://schemas.microsoft.com/office/powerpoint/2010/main" val="1134249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852B6A-D971-D9CE-CEF2-1ACA80B3E82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mk-MK"/>
          </a:p>
        </p:txBody>
      </p:sp>
      <p:sp>
        <p:nvSpPr>
          <p:cNvPr id="3" name="Text Placeholder 2">
            <a:extLst>
              <a:ext uri="{FF2B5EF4-FFF2-40B4-BE49-F238E27FC236}">
                <a16:creationId xmlns:a16="http://schemas.microsoft.com/office/drawing/2014/main" id="{A76E18BD-4383-48DA-CFC4-6EF8C8B2DAA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D403C4-B02C-C572-57C6-4544312D1E2C}"/>
              </a:ext>
            </a:extLst>
          </p:cNvPr>
          <p:cNvSpPr>
            <a:spLocks noGrp="1"/>
          </p:cNvSpPr>
          <p:nvPr>
            <p:ph type="dt" sz="half" idx="10"/>
          </p:nvPr>
        </p:nvSpPr>
        <p:spPr/>
        <p:txBody>
          <a:bodyPr/>
          <a:lstStyle/>
          <a:p>
            <a:fld id="{E0279495-9FD9-4B38-9850-F6037FEE502A}" type="datetimeFigureOut">
              <a:rPr lang="mk-MK" smtClean="0"/>
              <a:t>3.10.2024</a:t>
            </a:fld>
            <a:endParaRPr lang="mk-MK"/>
          </a:p>
        </p:txBody>
      </p:sp>
      <p:sp>
        <p:nvSpPr>
          <p:cNvPr id="5" name="Footer Placeholder 4">
            <a:extLst>
              <a:ext uri="{FF2B5EF4-FFF2-40B4-BE49-F238E27FC236}">
                <a16:creationId xmlns:a16="http://schemas.microsoft.com/office/drawing/2014/main" id="{9138768B-CE64-D1AF-2C80-A42B80FA4C53}"/>
              </a:ext>
            </a:extLst>
          </p:cNvPr>
          <p:cNvSpPr>
            <a:spLocks noGrp="1"/>
          </p:cNvSpPr>
          <p:nvPr>
            <p:ph type="ftr" sz="quarter" idx="11"/>
          </p:nvPr>
        </p:nvSpPr>
        <p:spPr/>
        <p:txBody>
          <a:bodyPr/>
          <a:lstStyle/>
          <a:p>
            <a:endParaRPr lang="mk-MK"/>
          </a:p>
        </p:txBody>
      </p:sp>
      <p:sp>
        <p:nvSpPr>
          <p:cNvPr id="6" name="Slide Number Placeholder 5">
            <a:extLst>
              <a:ext uri="{FF2B5EF4-FFF2-40B4-BE49-F238E27FC236}">
                <a16:creationId xmlns:a16="http://schemas.microsoft.com/office/drawing/2014/main" id="{5FC2FA79-C027-3BE7-345A-82D6D0DDC6E7}"/>
              </a:ext>
            </a:extLst>
          </p:cNvPr>
          <p:cNvSpPr>
            <a:spLocks noGrp="1"/>
          </p:cNvSpPr>
          <p:nvPr>
            <p:ph type="sldNum" sz="quarter" idx="12"/>
          </p:nvPr>
        </p:nvSpPr>
        <p:spPr/>
        <p:txBody>
          <a:bodyPr/>
          <a:lstStyle/>
          <a:p>
            <a:fld id="{27F9DAE9-2DAA-4A49-BBDB-18DC7099E761}" type="slidenum">
              <a:rPr lang="mk-MK" smtClean="0"/>
              <a:t>‹#›</a:t>
            </a:fld>
            <a:endParaRPr lang="mk-MK"/>
          </a:p>
        </p:txBody>
      </p:sp>
      <p:grpSp>
        <p:nvGrpSpPr>
          <p:cNvPr id="7" name="Group 6">
            <a:extLst>
              <a:ext uri="{FF2B5EF4-FFF2-40B4-BE49-F238E27FC236}">
                <a16:creationId xmlns:a16="http://schemas.microsoft.com/office/drawing/2014/main" id="{5EE4D2FB-C5F4-6FA3-9BA1-7A630013C737}"/>
              </a:ext>
            </a:extLst>
          </p:cNvPr>
          <p:cNvGrpSpPr/>
          <p:nvPr userDrawn="1"/>
        </p:nvGrpSpPr>
        <p:grpSpPr>
          <a:xfrm>
            <a:off x="3522133" y="0"/>
            <a:ext cx="8669867" cy="753533"/>
            <a:chOff x="3522133" y="0"/>
            <a:chExt cx="8669867" cy="753533"/>
          </a:xfrm>
        </p:grpSpPr>
        <p:sp>
          <p:nvSpPr>
            <p:cNvPr id="8" name="Rectangle 7">
              <a:extLst>
                <a:ext uri="{FF2B5EF4-FFF2-40B4-BE49-F238E27FC236}">
                  <a16:creationId xmlns:a16="http://schemas.microsoft.com/office/drawing/2014/main" id="{247FB682-5226-8EAE-1104-2798AD5BAD3D}"/>
                </a:ext>
              </a:extLst>
            </p:cNvPr>
            <p:cNvSpPr/>
            <p:nvPr userDrawn="1"/>
          </p:nvSpPr>
          <p:spPr>
            <a:xfrm>
              <a:off x="11353800" y="0"/>
              <a:ext cx="838200" cy="75353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9" name="Picture 8">
              <a:extLst>
                <a:ext uri="{FF2B5EF4-FFF2-40B4-BE49-F238E27FC236}">
                  <a16:creationId xmlns:a16="http://schemas.microsoft.com/office/drawing/2014/main" id="{6BD97981-5D55-F8A4-2955-0ECCC8E92A3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1324" y="0"/>
              <a:ext cx="663152" cy="667245"/>
            </a:xfrm>
            <a:prstGeom prst="rect">
              <a:avLst/>
            </a:prstGeom>
          </p:spPr>
        </p:pic>
        <p:sp>
          <p:nvSpPr>
            <p:cNvPr id="10" name="Rectangle 9">
              <a:extLst>
                <a:ext uri="{FF2B5EF4-FFF2-40B4-BE49-F238E27FC236}">
                  <a16:creationId xmlns:a16="http://schemas.microsoft.com/office/drawing/2014/main" id="{071E228D-1D5E-BB79-F0D0-F5FFFE753BF1}"/>
                </a:ext>
              </a:extLst>
            </p:cNvPr>
            <p:cNvSpPr/>
            <p:nvPr userDrawn="1"/>
          </p:nvSpPr>
          <p:spPr>
            <a:xfrm>
              <a:off x="3522133" y="0"/>
              <a:ext cx="7919191" cy="13652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11" name="Picture 10">
              <a:extLst>
                <a:ext uri="{FF2B5EF4-FFF2-40B4-BE49-F238E27FC236}">
                  <a16:creationId xmlns:a16="http://schemas.microsoft.com/office/drawing/2014/main" id="{1F25E5A5-3670-253F-9AC8-805504A58829}"/>
                </a:ext>
              </a:extLst>
            </p:cNvPr>
            <p:cNvPicPr>
              <a:picLocks noChangeAspect="1"/>
            </p:cNvPicPr>
            <p:nvPr userDrawn="1"/>
          </p:nvPicPr>
          <p:blipFill>
            <a:blip r:embed="rId3"/>
            <a:stretch>
              <a:fillRect/>
            </a:stretch>
          </p:blipFill>
          <p:spPr>
            <a:xfrm>
              <a:off x="9821333" y="261235"/>
              <a:ext cx="1272857" cy="153927"/>
            </a:xfrm>
            <a:prstGeom prst="rect">
              <a:avLst/>
            </a:prstGeom>
          </p:spPr>
        </p:pic>
      </p:grpSp>
    </p:spTree>
    <p:extLst>
      <p:ext uri="{BB962C8B-B14F-4D97-AF65-F5344CB8AC3E}">
        <p14:creationId xmlns:p14="http://schemas.microsoft.com/office/powerpoint/2010/main" val="244976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FDFC9-5672-5BA6-8531-93B58BEC2CEE}"/>
              </a:ext>
            </a:extLst>
          </p:cNvPr>
          <p:cNvSpPr>
            <a:spLocks noGrp="1"/>
          </p:cNvSpPr>
          <p:nvPr>
            <p:ph type="title"/>
          </p:nvPr>
        </p:nvSpPr>
        <p:spPr/>
        <p:txBody>
          <a:bodyPr/>
          <a:lstStyle/>
          <a:p>
            <a:r>
              <a:rPr lang="en-US"/>
              <a:t>Click to edit Master title style</a:t>
            </a:r>
            <a:endParaRPr lang="mk-MK"/>
          </a:p>
        </p:txBody>
      </p:sp>
      <p:sp>
        <p:nvSpPr>
          <p:cNvPr id="3" name="Content Placeholder 2">
            <a:extLst>
              <a:ext uri="{FF2B5EF4-FFF2-40B4-BE49-F238E27FC236}">
                <a16:creationId xmlns:a16="http://schemas.microsoft.com/office/drawing/2014/main" id="{7166AFC1-C526-7935-590A-9D977A3CD1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Content Placeholder 3">
            <a:extLst>
              <a:ext uri="{FF2B5EF4-FFF2-40B4-BE49-F238E27FC236}">
                <a16:creationId xmlns:a16="http://schemas.microsoft.com/office/drawing/2014/main" id="{DF857053-F6E2-4DCC-79C9-CA8D15F7EF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5" name="Date Placeholder 4">
            <a:extLst>
              <a:ext uri="{FF2B5EF4-FFF2-40B4-BE49-F238E27FC236}">
                <a16:creationId xmlns:a16="http://schemas.microsoft.com/office/drawing/2014/main" id="{00A8FE60-4964-D54E-E942-FCAC595119B1}"/>
              </a:ext>
            </a:extLst>
          </p:cNvPr>
          <p:cNvSpPr>
            <a:spLocks noGrp="1"/>
          </p:cNvSpPr>
          <p:nvPr>
            <p:ph type="dt" sz="half" idx="10"/>
          </p:nvPr>
        </p:nvSpPr>
        <p:spPr/>
        <p:txBody>
          <a:bodyPr/>
          <a:lstStyle/>
          <a:p>
            <a:fld id="{E0279495-9FD9-4B38-9850-F6037FEE502A}" type="datetimeFigureOut">
              <a:rPr lang="mk-MK" smtClean="0"/>
              <a:t>3.10.2024</a:t>
            </a:fld>
            <a:endParaRPr lang="mk-MK"/>
          </a:p>
        </p:txBody>
      </p:sp>
      <p:sp>
        <p:nvSpPr>
          <p:cNvPr id="6" name="Footer Placeholder 5">
            <a:extLst>
              <a:ext uri="{FF2B5EF4-FFF2-40B4-BE49-F238E27FC236}">
                <a16:creationId xmlns:a16="http://schemas.microsoft.com/office/drawing/2014/main" id="{2FD67ED4-692E-092B-2F74-CDF3AB37DAC0}"/>
              </a:ext>
            </a:extLst>
          </p:cNvPr>
          <p:cNvSpPr>
            <a:spLocks noGrp="1"/>
          </p:cNvSpPr>
          <p:nvPr>
            <p:ph type="ftr" sz="quarter" idx="11"/>
          </p:nvPr>
        </p:nvSpPr>
        <p:spPr/>
        <p:txBody>
          <a:bodyPr/>
          <a:lstStyle/>
          <a:p>
            <a:endParaRPr lang="mk-MK"/>
          </a:p>
        </p:txBody>
      </p:sp>
      <p:sp>
        <p:nvSpPr>
          <p:cNvPr id="7" name="Slide Number Placeholder 6">
            <a:extLst>
              <a:ext uri="{FF2B5EF4-FFF2-40B4-BE49-F238E27FC236}">
                <a16:creationId xmlns:a16="http://schemas.microsoft.com/office/drawing/2014/main" id="{48AC6632-26FB-C0A1-A155-2B92AE0AFADD}"/>
              </a:ext>
            </a:extLst>
          </p:cNvPr>
          <p:cNvSpPr>
            <a:spLocks noGrp="1"/>
          </p:cNvSpPr>
          <p:nvPr>
            <p:ph type="sldNum" sz="quarter" idx="12"/>
          </p:nvPr>
        </p:nvSpPr>
        <p:spPr/>
        <p:txBody>
          <a:bodyPr/>
          <a:lstStyle/>
          <a:p>
            <a:fld id="{27F9DAE9-2DAA-4A49-BBDB-18DC7099E761}" type="slidenum">
              <a:rPr lang="mk-MK" smtClean="0"/>
              <a:t>‹#›</a:t>
            </a:fld>
            <a:endParaRPr lang="mk-MK"/>
          </a:p>
        </p:txBody>
      </p:sp>
      <p:grpSp>
        <p:nvGrpSpPr>
          <p:cNvPr id="8" name="Group 7">
            <a:extLst>
              <a:ext uri="{FF2B5EF4-FFF2-40B4-BE49-F238E27FC236}">
                <a16:creationId xmlns:a16="http://schemas.microsoft.com/office/drawing/2014/main" id="{68157D5F-403F-18B9-6000-1EB767081E45}"/>
              </a:ext>
            </a:extLst>
          </p:cNvPr>
          <p:cNvGrpSpPr/>
          <p:nvPr userDrawn="1"/>
        </p:nvGrpSpPr>
        <p:grpSpPr>
          <a:xfrm>
            <a:off x="3522133" y="0"/>
            <a:ext cx="8669867" cy="753533"/>
            <a:chOff x="3522133" y="0"/>
            <a:chExt cx="8669867" cy="753533"/>
          </a:xfrm>
        </p:grpSpPr>
        <p:sp>
          <p:nvSpPr>
            <p:cNvPr id="9" name="Rectangle 8">
              <a:extLst>
                <a:ext uri="{FF2B5EF4-FFF2-40B4-BE49-F238E27FC236}">
                  <a16:creationId xmlns:a16="http://schemas.microsoft.com/office/drawing/2014/main" id="{427E5711-834E-F66B-13FD-7849DC9AF34E}"/>
                </a:ext>
              </a:extLst>
            </p:cNvPr>
            <p:cNvSpPr/>
            <p:nvPr userDrawn="1"/>
          </p:nvSpPr>
          <p:spPr>
            <a:xfrm>
              <a:off x="11353800" y="0"/>
              <a:ext cx="838200" cy="75353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10" name="Picture 9">
              <a:extLst>
                <a:ext uri="{FF2B5EF4-FFF2-40B4-BE49-F238E27FC236}">
                  <a16:creationId xmlns:a16="http://schemas.microsoft.com/office/drawing/2014/main" id="{1A422C2E-FA60-83D8-B0D7-04EA9A86A61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1324" y="0"/>
              <a:ext cx="663152" cy="667245"/>
            </a:xfrm>
            <a:prstGeom prst="rect">
              <a:avLst/>
            </a:prstGeom>
          </p:spPr>
        </p:pic>
        <p:sp>
          <p:nvSpPr>
            <p:cNvPr id="11" name="Rectangle 10">
              <a:extLst>
                <a:ext uri="{FF2B5EF4-FFF2-40B4-BE49-F238E27FC236}">
                  <a16:creationId xmlns:a16="http://schemas.microsoft.com/office/drawing/2014/main" id="{A07BA172-0FEB-0E2F-8BD8-E6B48048725D}"/>
                </a:ext>
              </a:extLst>
            </p:cNvPr>
            <p:cNvSpPr/>
            <p:nvPr userDrawn="1"/>
          </p:nvSpPr>
          <p:spPr>
            <a:xfrm>
              <a:off x="3522133" y="0"/>
              <a:ext cx="7919191" cy="13652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12" name="Picture 11">
              <a:extLst>
                <a:ext uri="{FF2B5EF4-FFF2-40B4-BE49-F238E27FC236}">
                  <a16:creationId xmlns:a16="http://schemas.microsoft.com/office/drawing/2014/main" id="{669ADBDB-327F-DAD9-2D2C-2637A7CF1719}"/>
                </a:ext>
              </a:extLst>
            </p:cNvPr>
            <p:cNvPicPr>
              <a:picLocks noChangeAspect="1"/>
            </p:cNvPicPr>
            <p:nvPr userDrawn="1"/>
          </p:nvPicPr>
          <p:blipFill>
            <a:blip r:embed="rId3"/>
            <a:stretch>
              <a:fillRect/>
            </a:stretch>
          </p:blipFill>
          <p:spPr>
            <a:xfrm>
              <a:off x="9821333" y="261235"/>
              <a:ext cx="1272857" cy="153927"/>
            </a:xfrm>
            <a:prstGeom prst="rect">
              <a:avLst/>
            </a:prstGeom>
          </p:spPr>
        </p:pic>
      </p:grpSp>
    </p:spTree>
    <p:extLst>
      <p:ext uri="{BB962C8B-B14F-4D97-AF65-F5344CB8AC3E}">
        <p14:creationId xmlns:p14="http://schemas.microsoft.com/office/powerpoint/2010/main" val="351978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E390B-E946-EFB4-5400-41418AE2117F}"/>
              </a:ext>
            </a:extLst>
          </p:cNvPr>
          <p:cNvSpPr>
            <a:spLocks noGrp="1"/>
          </p:cNvSpPr>
          <p:nvPr>
            <p:ph type="title"/>
          </p:nvPr>
        </p:nvSpPr>
        <p:spPr>
          <a:xfrm>
            <a:off x="839788" y="365125"/>
            <a:ext cx="10515600" cy="1325563"/>
          </a:xfrm>
        </p:spPr>
        <p:txBody>
          <a:bodyPr/>
          <a:lstStyle/>
          <a:p>
            <a:r>
              <a:rPr lang="en-US"/>
              <a:t>Click to edit Master title style</a:t>
            </a:r>
            <a:endParaRPr lang="mk-MK"/>
          </a:p>
        </p:txBody>
      </p:sp>
      <p:sp>
        <p:nvSpPr>
          <p:cNvPr id="3" name="Text Placeholder 2">
            <a:extLst>
              <a:ext uri="{FF2B5EF4-FFF2-40B4-BE49-F238E27FC236}">
                <a16:creationId xmlns:a16="http://schemas.microsoft.com/office/drawing/2014/main" id="{0683D8F4-4FF9-BD93-C8B6-2278C59789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C0CC043-EED4-5DD3-556D-92B531ED10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5" name="Text Placeholder 4">
            <a:extLst>
              <a:ext uri="{FF2B5EF4-FFF2-40B4-BE49-F238E27FC236}">
                <a16:creationId xmlns:a16="http://schemas.microsoft.com/office/drawing/2014/main" id="{EECD87C6-6FE6-D4BA-C733-16AB6A713D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B59F41-B780-6A88-7BC8-F6E441F15B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7" name="Date Placeholder 6">
            <a:extLst>
              <a:ext uri="{FF2B5EF4-FFF2-40B4-BE49-F238E27FC236}">
                <a16:creationId xmlns:a16="http://schemas.microsoft.com/office/drawing/2014/main" id="{A4796F2E-CFEC-9525-ED18-D3B837B98E5A}"/>
              </a:ext>
            </a:extLst>
          </p:cNvPr>
          <p:cNvSpPr>
            <a:spLocks noGrp="1"/>
          </p:cNvSpPr>
          <p:nvPr>
            <p:ph type="dt" sz="half" idx="10"/>
          </p:nvPr>
        </p:nvSpPr>
        <p:spPr/>
        <p:txBody>
          <a:bodyPr/>
          <a:lstStyle/>
          <a:p>
            <a:fld id="{E0279495-9FD9-4B38-9850-F6037FEE502A}" type="datetimeFigureOut">
              <a:rPr lang="mk-MK" smtClean="0"/>
              <a:t>3.10.2024</a:t>
            </a:fld>
            <a:endParaRPr lang="mk-MK"/>
          </a:p>
        </p:txBody>
      </p:sp>
      <p:sp>
        <p:nvSpPr>
          <p:cNvPr id="8" name="Footer Placeholder 7">
            <a:extLst>
              <a:ext uri="{FF2B5EF4-FFF2-40B4-BE49-F238E27FC236}">
                <a16:creationId xmlns:a16="http://schemas.microsoft.com/office/drawing/2014/main" id="{C2C1341E-1A4C-A8D3-B07E-793FC4F05B01}"/>
              </a:ext>
            </a:extLst>
          </p:cNvPr>
          <p:cNvSpPr>
            <a:spLocks noGrp="1"/>
          </p:cNvSpPr>
          <p:nvPr>
            <p:ph type="ftr" sz="quarter" idx="11"/>
          </p:nvPr>
        </p:nvSpPr>
        <p:spPr/>
        <p:txBody>
          <a:bodyPr/>
          <a:lstStyle/>
          <a:p>
            <a:endParaRPr lang="mk-MK"/>
          </a:p>
        </p:txBody>
      </p:sp>
      <p:sp>
        <p:nvSpPr>
          <p:cNvPr id="9" name="Slide Number Placeholder 8">
            <a:extLst>
              <a:ext uri="{FF2B5EF4-FFF2-40B4-BE49-F238E27FC236}">
                <a16:creationId xmlns:a16="http://schemas.microsoft.com/office/drawing/2014/main" id="{6B7B925E-5DFC-905D-FB5E-C1BA25F37476}"/>
              </a:ext>
            </a:extLst>
          </p:cNvPr>
          <p:cNvSpPr>
            <a:spLocks noGrp="1"/>
          </p:cNvSpPr>
          <p:nvPr>
            <p:ph type="sldNum" sz="quarter" idx="12"/>
          </p:nvPr>
        </p:nvSpPr>
        <p:spPr/>
        <p:txBody>
          <a:bodyPr/>
          <a:lstStyle/>
          <a:p>
            <a:fld id="{27F9DAE9-2DAA-4A49-BBDB-18DC7099E761}" type="slidenum">
              <a:rPr lang="mk-MK" smtClean="0"/>
              <a:t>‹#›</a:t>
            </a:fld>
            <a:endParaRPr lang="mk-MK"/>
          </a:p>
        </p:txBody>
      </p:sp>
    </p:spTree>
    <p:extLst>
      <p:ext uri="{BB962C8B-B14F-4D97-AF65-F5344CB8AC3E}">
        <p14:creationId xmlns:p14="http://schemas.microsoft.com/office/powerpoint/2010/main" val="1333548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374C11-E5B3-46FA-7088-DA13BE98E453}"/>
              </a:ext>
            </a:extLst>
          </p:cNvPr>
          <p:cNvSpPr>
            <a:spLocks noGrp="1"/>
          </p:cNvSpPr>
          <p:nvPr>
            <p:ph type="title"/>
          </p:nvPr>
        </p:nvSpPr>
        <p:spPr/>
        <p:txBody>
          <a:bodyPr/>
          <a:lstStyle/>
          <a:p>
            <a:r>
              <a:rPr lang="en-US"/>
              <a:t>Click to edit Master title style</a:t>
            </a:r>
            <a:endParaRPr lang="mk-MK"/>
          </a:p>
        </p:txBody>
      </p:sp>
      <p:sp>
        <p:nvSpPr>
          <p:cNvPr id="3" name="Date Placeholder 2">
            <a:extLst>
              <a:ext uri="{FF2B5EF4-FFF2-40B4-BE49-F238E27FC236}">
                <a16:creationId xmlns:a16="http://schemas.microsoft.com/office/drawing/2014/main" id="{43C646A2-3084-14B5-C7FD-01D164882C5E}"/>
              </a:ext>
            </a:extLst>
          </p:cNvPr>
          <p:cNvSpPr>
            <a:spLocks noGrp="1"/>
          </p:cNvSpPr>
          <p:nvPr>
            <p:ph type="dt" sz="half" idx="10"/>
          </p:nvPr>
        </p:nvSpPr>
        <p:spPr/>
        <p:txBody>
          <a:bodyPr/>
          <a:lstStyle/>
          <a:p>
            <a:fld id="{E0279495-9FD9-4B38-9850-F6037FEE502A}" type="datetimeFigureOut">
              <a:rPr lang="mk-MK" smtClean="0"/>
              <a:t>3.10.2024</a:t>
            </a:fld>
            <a:endParaRPr lang="mk-MK"/>
          </a:p>
        </p:txBody>
      </p:sp>
      <p:sp>
        <p:nvSpPr>
          <p:cNvPr id="4" name="Footer Placeholder 3">
            <a:extLst>
              <a:ext uri="{FF2B5EF4-FFF2-40B4-BE49-F238E27FC236}">
                <a16:creationId xmlns:a16="http://schemas.microsoft.com/office/drawing/2014/main" id="{F1E94BB2-2CAE-36BB-200F-568FAF644B68}"/>
              </a:ext>
            </a:extLst>
          </p:cNvPr>
          <p:cNvSpPr>
            <a:spLocks noGrp="1"/>
          </p:cNvSpPr>
          <p:nvPr>
            <p:ph type="ftr" sz="quarter" idx="11"/>
          </p:nvPr>
        </p:nvSpPr>
        <p:spPr/>
        <p:txBody>
          <a:bodyPr/>
          <a:lstStyle/>
          <a:p>
            <a:endParaRPr lang="mk-MK"/>
          </a:p>
        </p:txBody>
      </p:sp>
      <p:sp>
        <p:nvSpPr>
          <p:cNvPr id="5" name="Slide Number Placeholder 4">
            <a:extLst>
              <a:ext uri="{FF2B5EF4-FFF2-40B4-BE49-F238E27FC236}">
                <a16:creationId xmlns:a16="http://schemas.microsoft.com/office/drawing/2014/main" id="{12513FC0-EC3F-6186-ADB6-033B881E9668}"/>
              </a:ext>
            </a:extLst>
          </p:cNvPr>
          <p:cNvSpPr>
            <a:spLocks noGrp="1"/>
          </p:cNvSpPr>
          <p:nvPr>
            <p:ph type="sldNum" sz="quarter" idx="12"/>
          </p:nvPr>
        </p:nvSpPr>
        <p:spPr/>
        <p:txBody>
          <a:bodyPr/>
          <a:lstStyle/>
          <a:p>
            <a:fld id="{27F9DAE9-2DAA-4A49-BBDB-18DC7099E761}" type="slidenum">
              <a:rPr lang="mk-MK" smtClean="0"/>
              <a:t>‹#›</a:t>
            </a:fld>
            <a:endParaRPr lang="mk-MK"/>
          </a:p>
        </p:txBody>
      </p:sp>
      <p:grpSp>
        <p:nvGrpSpPr>
          <p:cNvPr id="6" name="Group 5">
            <a:extLst>
              <a:ext uri="{FF2B5EF4-FFF2-40B4-BE49-F238E27FC236}">
                <a16:creationId xmlns:a16="http://schemas.microsoft.com/office/drawing/2014/main" id="{2636BF39-F5B4-CB4D-6BCE-40B1538235A4}"/>
              </a:ext>
            </a:extLst>
          </p:cNvPr>
          <p:cNvGrpSpPr/>
          <p:nvPr userDrawn="1"/>
        </p:nvGrpSpPr>
        <p:grpSpPr>
          <a:xfrm>
            <a:off x="3522133" y="0"/>
            <a:ext cx="8669867" cy="753533"/>
            <a:chOff x="3522133" y="0"/>
            <a:chExt cx="8669867" cy="753533"/>
          </a:xfrm>
        </p:grpSpPr>
        <p:sp>
          <p:nvSpPr>
            <p:cNvPr id="7" name="Rectangle 6">
              <a:extLst>
                <a:ext uri="{FF2B5EF4-FFF2-40B4-BE49-F238E27FC236}">
                  <a16:creationId xmlns:a16="http://schemas.microsoft.com/office/drawing/2014/main" id="{151ECA77-20C1-2625-D719-4653F9CED850}"/>
                </a:ext>
              </a:extLst>
            </p:cNvPr>
            <p:cNvSpPr/>
            <p:nvPr userDrawn="1"/>
          </p:nvSpPr>
          <p:spPr>
            <a:xfrm>
              <a:off x="11353800" y="0"/>
              <a:ext cx="838200" cy="75353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8" name="Picture 7">
              <a:extLst>
                <a:ext uri="{FF2B5EF4-FFF2-40B4-BE49-F238E27FC236}">
                  <a16:creationId xmlns:a16="http://schemas.microsoft.com/office/drawing/2014/main" id="{67358E44-9208-0580-DFEC-56EADC68BB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1441324" y="0"/>
              <a:ext cx="663152" cy="667245"/>
            </a:xfrm>
            <a:prstGeom prst="rect">
              <a:avLst/>
            </a:prstGeom>
          </p:spPr>
        </p:pic>
        <p:sp>
          <p:nvSpPr>
            <p:cNvPr id="9" name="Rectangle 8">
              <a:extLst>
                <a:ext uri="{FF2B5EF4-FFF2-40B4-BE49-F238E27FC236}">
                  <a16:creationId xmlns:a16="http://schemas.microsoft.com/office/drawing/2014/main" id="{39D56BEB-F63A-0E78-AA2F-D58BA163520C}"/>
                </a:ext>
              </a:extLst>
            </p:cNvPr>
            <p:cNvSpPr/>
            <p:nvPr userDrawn="1"/>
          </p:nvSpPr>
          <p:spPr>
            <a:xfrm>
              <a:off x="3522133" y="0"/>
              <a:ext cx="7919191" cy="136525"/>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mk-MK"/>
            </a:p>
          </p:txBody>
        </p:sp>
        <p:pic>
          <p:nvPicPr>
            <p:cNvPr id="10" name="Picture 9">
              <a:extLst>
                <a:ext uri="{FF2B5EF4-FFF2-40B4-BE49-F238E27FC236}">
                  <a16:creationId xmlns:a16="http://schemas.microsoft.com/office/drawing/2014/main" id="{BDD3D855-CFCA-88F2-ADAB-733849529B48}"/>
                </a:ext>
              </a:extLst>
            </p:cNvPr>
            <p:cNvPicPr>
              <a:picLocks noChangeAspect="1"/>
            </p:cNvPicPr>
            <p:nvPr userDrawn="1"/>
          </p:nvPicPr>
          <p:blipFill>
            <a:blip r:embed="rId3"/>
            <a:stretch>
              <a:fillRect/>
            </a:stretch>
          </p:blipFill>
          <p:spPr>
            <a:xfrm>
              <a:off x="9821333" y="261235"/>
              <a:ext cx="1272857" cy="153927"/>
            </a:xfrm>
            <a:prstGeom prst="rect">
              <a:avLst/>
            </a:prstGeom>
          </p:spPr>
        </p:pic>
      </p:grpSp>
    </p:spTree>
    <p:extLst>
      <p:ext uri="{BB962C8B-B14F-4D97-AF65-F5344CB8AC3E}">
        <p14:creationId xmlns:p14="http://schemas.microsoft.com/office/powerpoint/2010/main" val="19453217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C8C3B4-13F5-B7CA-A584-7135CA3CDD09}"/>
              </a:ext>
            </a:extLst>
          </p:cNvPr>
          <p:cNvSpPr>
            <a:spLocks noGrp="1"/>
          </p:cNvSpPr>
          <p:nvPr>
            <p:ph type="dt" sz="half" idx="10"/>
          </p:nvPr>
        </p:nvSpPr>
        <p:spPr/>
        <p:txBody>
          <a:bodyPr/>
          <a:lstStyle/>
          <a:p>
            <a:fld id="{E0279495-9FD9-4B38-9850-F6037FEE502A}" type="datetimeFigureOut">
              <a:rPr lang="mk-MK" smtClean="0"/>
              <a:t>3.10.2024</a:t>
            </a:fld>
            <a:endParaRPr lang="mk-MK"/>
          </a:p>
        </p:txBody>
      </p:sp>
      <p:sp>
        <p:nvSpPr>
          <p:cNvPr id="3" name="Footer Placeholder 2">
            <a:extLst>
              <a:ext uri="{FF2B5EF4-FFF2-40B4-BE49-F238E27FC236}">
                <a16:creationId xmlns:a16="http://schemas.microsoft.com/office/drawing/2014/main" id="{E2789438-3916-B74B-57D1-7ECDDCCCEC46}"/>
              </a:ext>
            </a:extLst>
          </p:cNvPr>
          <p:cNvSpPr>
            <a:spLocks noGrp="1"/>
          </p:cNvSpPr>
          <p:nvPr>
            <p:ph type="ftr" sz="quarter" idx="11"/>
          </p:nvPr>
        </p:nvSpPr>
        <p:spPr/>
        <p:txBody>
          <a:bodyPr/>
          <a:lstStyle/>
          <a:p>
            <a:endParaRPr lang="mk-MK"/>
          </a:p>
        </p:txBody>
      </p:sp>
      <p:sp>
        <p:nvSpPr>
          <p:cNvPr id="4" name="Slide Number Placeholder 3">
            <a:extLst>
              <a:ext uri="{FF2B5EF4-FFF2-40B4-BE49-F238E27FC236}">
                <a16:creationId xmlns:a16="http://schemas.microsoft.com/office/drawing/2014/main" id="{7034E3AE-849B-E235-9480-C698BDD92975}"/>
              </a:ext>
            </a:extLst>
          </p:cNvPr>
          <p:cNvSpPr>
            <a:spLocks noGrp="1"/>
          </p:cNvSpPr>
          <p:nvPr>
            <p:ph type="sldNum" sz="quarter" idx="12"/>
          </p:nvPr>
        </p:nvSpPr>
        <p:spPr/>
        <p:txBody>
          <a:bodyPr/>
          <a:lstStyle/>
          <a:p>
            <a:fld id="{27F9DAE9-2DAA-4A49-BBDB-18DC7099E761}" type="slidenum">
              <a:rPr lang="mk-MK" smtClean="0"/>
              <a:t>‹#›</a:t>
            </a:fld>
            <a:endParaRPr lang="mk-MK"/>
          </a:p>
        </p:txBody>
      </p:sp>
    </p:spTree>
    <p:extLst>
      <p:ext uri="{BB962C8B-B14F-4D97-AF65-F5344CB8AC3E}">
        <p14:creationId xmlns:p14="http://schemas.microsoft.com/office/powerpoint/2010/main" val="2922485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3C66-B4E6-F270-0BBF-AE703D2EB4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mk-MK"/>
          </a:p>
        </p:txBody>
      </p:sp>
      <p:sp>
        <p:nvSpPr>
          <p:cNvPr id="3" name="Content Placeholder 2">
            <a:extLst>
              <a:ext uri="{FF2B5EF4-FFF2-40B4-BE49-F238E27FC236}">
                <a16:creationId xmlns:a16="http://schemas.microsoft.com/office/drawing/2014/main" id="{9685831C-F357-FF3B-3C65-3548A52508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Text Placeholder 3">
            <a:extLst>
              <a:ext uri="{FF2B5EF4-FFF2-40B4-BE49-F238E27FC236}">
                <a16:creationId xmlns:a16="http://schemas.microsoft.com/office/drawing/2014/main" id="{16A79959-F895-CD03-7EAC-8E84DA798F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9B4F85-9286-F5E6-3F23-2A7F39C75383}"/>
              </a:ext>
            </a:extLst>
          </p:cNvPr>
          <p:cNvSpPr>
            <a:spLocks noGrp="1"/>
          </p:cNvSpPr>
          <p:nvPr>
            <p:ph type="dt" sz="half" idx="10"/>
          </p:nvPr>
        </p:nvSpPr>
        <p:spPr/>
        <p:txBody>
          <a:bodyPr/>
          <a:lstStyle/>
          <a:p>
            <a:fld id="{E0279495-9FD9-4B38-9850-F6037FEE502A}" type="datetimeFigureOut">
              <a:rPr lang="mk-MK" smtClean="0"/>
              <a:t>3.10.2024</a:t>
            </a:fld>
            <a:endParaRPr lang="mk-MK"/>
          </a:p>
        </p:txBody>
      </p:sp>
      <p:sp>
        <p:nvSpPr>
          <p:cNvPr id="6" name="Footer Placeholder 5">
            <a:extLst>
              <a:ext uri="{FF2B5EF4-FFF2-40B4-BE49-F238E27FC236}">
                <a16:creationId xmlns:a16="http://schemas.microsoft.com/office/drawing/2014/main" id="{E779232D-F987-E0A5-BF3A-62D32CB4E4EE}"/>
              </a:ext>
            </a:extLst>
          </p:cNvPr>
          <p:cNvSpPr>
            <a:spLocks noGrp="1"/>
          </p:cNvSpPr>
          <p:nvPr>
            <p:ph type="ftr" sz="quarter" idx="11"/>
          </p:nvPr>
        </p:nvSpPr>
        <p:spPr/>
        <p:txBody>
          <a:bodyPr/>
          <a:lstStyle/>
          <a:p>
            <a:endParaRPr lang="mk-MK"/>
          </a:p>
        </p:txBody>
      </p:sp>
      <p:sp>
        <p:nvSpPr>
          <p:cNvPr id="7" name="Slide Number Placeholder 6">
            <a:extLst>
              <a:ext uri="{FF2B5EF4-FFF2-40B4-BE49-F238E27FC236}">
                <a16:creationId xmlns:a16="http://schemas.microsoft.com/office/drawing/2014/main" id="{E6F52AC6-5E6A-6E57-FFD6-006F85F5F474}"/>
              </a:ext>
            </a:extLst>
          </p:cNvPr>
          <p:cNvSpPr>
            <a:spLocks noGrp="1"/>
          </p:cNvSpPr>
          <p:nvPr>
            <p:ph type="sldNum" sz="quarter" idx="12"/>
          </p:nvPr>
        </p:nvSpPr>
        <p:spPr/>
        <p:txBody>
          <a:bodyPr/>
          <a:lstStyle/>
          <a:p>
            <a:fld id="{27F9DAE9-2DAA-4A49-BBDB-18DC7099E761}" type="slidenum">
              <a:rPr lang="mk-MK" smtClean="0"/>
              <a:t>‹#›</a:t>
            </a:fld>
            <a:endParaRPr lang="mk-MK"/>
          </a:p>
        </p:txBody>
      </p:sp>
    </p:spTree>
    <p:extLst>
      <p:ext uri="{BB962C8B-B14F-4D97-AF65-F5344CB8AC3E}">
        <p14:creationId xmlns:p14="http://schemas.microsoft.com/office/powerpoint/2010/main" val="1379879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39DAE-773B-08DB-928A-21A40C4D97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mk-MK"/>
          </a:p>
        </p:txBody>
      </p:sp>
      <p:sp>
        <p:nvSpPr>
          <p:cNvPr id="3" name="Picture Placeholder 2">
            <a:extLst>
              <a:ext uri="{FF2B5EF4-FFF2-40B4-BE49-F238E27FC236}">
                <a16:creationId xmlns:a16="http://schemas.microsoft.com/office/drawing/2014/main" id="{0CEBED20-C73A-AB62-1A93-313AAF9804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k-MK"/>
          </a:p>
        </p:txBody>
      </p:sp>
      <p:sp>
        <p:nvSpPr>
          <p:cNvPr id="4" name="Text Placeholder 3">
            <a:extLst>
              <a:ext uri="{FF2B5EF4-FFF2-40B4-BE49-F238E27FC236}">
                <a16:creationId xmlns:a16="http://schemas.microsoft.com/office/drawing/2014/main" id="{A065FFFF-FCC0-72AD-4A7A-1C95B1B15B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A01721-AADD-C729-2A80-AA29E8112BDB}"/>
              </a:ext>
            </a:extLst>
          </p:cNvPr>
          <p:cNvSpPr>
            <a:spLocks noGrp="1"/>
          </p:cNvSpPr>
          <p:nvPr>
            <p:ph type="dt" sz="half" idx="10"/>
          </p:nvPr>
        </p:nvSpPr>
        <p:spPr/>
        <p:txBody>
          <a:bodyPr/>
          <a:lstStyle/>
          <a:p>
            <a:fld id="{E0279495-9FD9-4B38-9850-F6037FEE502A}" type="datetimeFigureOut">
              <a:rPr lang="mk-MK" smtClean="0"/>
              <a:t>3.10.2024</a:t>
            </a:fld>
            <a:endParaRPr lang="mk-MK"/>
          </a:p>
        </p:txBody>
      </p:sp>
      <p:sp>
        <p:nvSpPr>
          <p:cNvPr id="6" name="Footer Placeholder 5">
            <a:extLst>
              <a:ext uri="{FF2B5EF4-FFF2-40B4-BE49-F238E27FC236}">
                <a16:creationId xmlns:a16="http://schemas.microsoft.com/office/drawing/2014/main" id="{9EC3924E-A094-FEDF-DF61-62AC093AD35F}"/>
              </a:ext>
            </a:extLst>
          </p:cNvPr>
          <p:cNvSpPr>
            <a:spLocks noGrp="1"/>
          </p:cNvSpPr>
          <p:nvPr>
            <p:ph type="ftr" sz="quarter" idx="11"/>
          </p:nvPr>
        </p:nvSpPr>
        <p:spPr/>
        <p:txBody>
          <a:bodyPr/>
          <a:lstStyle/>
          <a:p>
            <a:endParaRPr lang="mk-MK"/>
          </a:p>
        </p:txBody>
      </p:sp>
      <p:sp>
        <p:nvSpPr>
          <p:cNvPr id="7" name="Slide Number Placeholder 6">
            <a:extLst>
              <a:ext uri="{FF2B5EF4-FFF2-40B4-BE49-F238E27FC236}">
                <a16:creationId xmlns:a16="http://schemas.microsoft.com/office/drawing/2014/main" id="{F099E4D6-B2BA-4AD9-F17F-8EE4C0D5BBEC}"/>
              </a:ext>
            </a:extLst>
          </p:cNvPr>
          <p:cNvSpPr>
            <a:spLocks noGrp="1"/>
          </p:cNvSpPr>
          <p:nvPr>
            <p:ph type="sldNum" sz="quarter" idx="12"/>
          </p:nvPr>
        </p:nvSpPr>
        <p:spPr/>
        <p:txBody>
          <a:bodyPr/>
          <a:lstStyle/>
          <a:p>
            <a:fld id="{27F9DAE9-2DAA-4A49-BBDB-18DC7099E761}" type="slidenum">
              <a:rPr lang="mk-MK" smtClean="0"/>
              <a:t>‹#›</a:t>
            </a:fld>
            <a:endParaRPr lang="mk-MK"/>
          </a:p>
        </p:txBody>
      </p:sp>
    </p:spTree>
    <p:extLst>
      <p:ext uri="{BB962C8B-B14F-4D97-AF65-F5344CB8AC3E}">
        <p14:creationId xmlns:p14="http://schemas.microsoft.com/office/powerpoint/2010/main" val="1996503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CFBC07-05FB-7075-221E-0530F29A2E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mk-MK"/>
          </a:p>
        </p:txBody>
      </p:sp>
      <p:sp>
        <p:nvSpPr>
          <p:cNvPr id="3" name="Text Placeholder 2">
            <a:extLst>
              <a:ext uri="{FF2B5EF4-FFF2-40B4-BE49-F238E27FC236}">
                <a16:creationId xmlns:a16="http://schemas.microsoft.com/office/drawing/2014/main" id="{0B504EFE-E538-7A0A-4C33-6244625485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45D58A26-6380-3A03-3228-81235F7AA1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0279495-9FD9-4B38-9850-F6037FEE502A}" type="datetimeFigureOut">
              <a:rPr lang="mk-MK" smtClean="0"/>
              <a:t>3.10.2024</a:t>
            </a:fld>
            <a:endParaRPr lang="mk-MK"/>
          </a:p>
        </p:txBody>
      </p:sp>
      <p:sp>
        <p:nvSpPr>
          <p:cNvPr id="5" name="Footer Placeholder 4">
            <a:extLst>
              <a:ext uri="{FF2B5EF4-FFF2-40B4-BE49-F238E27FC236}">
                <a16:creationId xmlns:a16="http://schemas.microsoft.com/office/drawing/2014/main" id="{B4CB0CC0-43D6-3637-1E00-D4D4767100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mk-MK"/>
          </a:p>
        </p:txBody>
      </p:sp>
      <p:sp>
        <p:nvSpPr>
          <p:cNvPr id="6" name="Slide Number Placeholder 5">
            <a:extLst>
              <a:ext uri="{FF2B5EF4-FFF2-40B4-BE49-F238E27FC236}">
                <a16:creationId xmlns:a16="http://schemas.microsoft.com/office/drawing/2014/main" id="{0A66211C-D822-E844-7543-6369C52FC4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7F9DAE9-2DAA-4A49-BBDB-18DC7099E761}" type="slidenum">
              <a:rPr lang="mk-MK" smtClean="0"/>
              <a:t>‹#›</a:t>
            </a:fld>
            <a:endParaRPr lang="mk-MK"/>
          </a:p>
        </p:txBody>
      </p:sp>
    </p:spTree>
    <p:extLst>
      <p:ext uri="{BB962C8B-B14F-4D97-AF65-F5344CB8AC3E}">
        <p14:creationId xmlns:p14="http://schemas.microsoft.com/office/powerpoint/2010/main" val="21852063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mk-M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11" Type="http://schemas.openxmlformats.org/officeDocument/2006/relationships/image" Target="../media/image25.png"/><Relationship Id="rId5" Type="http://schemas.openxmlformats.org/officeDocument/2006/relationships/diagramColors" Target="../diagrams/colors1.xml"/><Relationship Id="rId10" Type="http://schemas.openxmlformats.org/officeDocument/2006/relationships/image" Target="../media/image24.png"/><Relationship Id="rId4" Type="http://schemas.openxmlformats.org/officeDocument/2006/relationships/diagramQuickStyle" Target="../diagrams/quickStyle1.xml"/><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195D-D4E9-5032-6C5A-4B8E46C69B73}"/>
              </a:ext>
            </a:extLst>
          </p:cNvPr>
          <p:cNvSpPr>
            <a:spLocks noGrp="1"/>
          </p:cNvSpPr>
          <p:nvPr>
            <p:ph type="ctrTitle"/>
          </p:nvPr>
        </p:nvSpPr>
        <p:spPr>
          <a:xfrm>
            <a:off x="762001" y="5074024"/>
            <a:ext cx="10109199" cy="598032"/>
          </a:xfrm>
        </p:spPr>
        <p:txBody>
          <a:bodyPr anchor="ctr">
            <a:normAutofit/>
          </a:bodyPr>
          <a:lstStyle/>
          <a:p>
            <a:pPr algn="l"/>
            <a:r>
              <a:rPr lang="en-US" sz="2500" dirty="0"/>
              <a:t>Do we understand the problem with ambient air pollution – Skopje case</a:t>
            </a:r>
            <a:endParaRPr lang="mk-MK" sz="2500" dirty="0"/>
          </a:p>
        </p:txBody>
      </p:sp>
      <p:sp>
        <p:nvSpPr>
          <p:cNvPr id="3" name="Subtitle 2">
            <a:extLst>
              <a:ext uri="{FF2B5EF4-FFF2-40B4-BE49-F238E27FC236}">
                <a16:creationId xmlns:a16="http://schemas.microsoft.com/office/drawing/2014/main" id="{C9D916D1-5D94-B261-E2E6-1AFB637CC9AF}"/>
              </a:ext>
            </a:extLst>
          </p:cNvPr>
          <p:cNvSpPr>
            <a:spLocks noGrp="1"/>
          </p:cNvSpPr>
          <p:nvPr>
            <p:ph type="subTitle" idx="1"/>
          </p:nvPr>
        </p:nvSpPr>
        <p:spPr>
          <a:xfrm>
            <a:off x="762001" y="5672059"/>
            <a:ext cx="10109199" cy="547765"/>
          </a:xfrm>
        </p:spPr>
        <p:txBody>
          <a:bodyPr anchor="t">
            <a:normAutofit/>
          </a:bodyPr>
          <a:lstStyle/>
          <a:p>
            <a:pPr algn="l"/>
            <a:r>
              <a:rPr lang="en-US" sz="1800" dirty="0"/>
              <a:t>Dejan Mirakovski</a:t>
            </a:r>
            <a:endParaRPr lang="mk-MK" sz="1800" dirty="0"/>
          </a:p>
        </p:txBody>
      </p:sp>
      <p:pic>
        <p:nvPicPr>
          <p:cNvPr id="5" name="Content Placeholder 9" descr="A picture containing outdoor, person&#10;&#10;Description automatically generated">
            <a:extLst>
              <a:ext uri="{FF2B5EF4-FFF2-40B4-BE49-F238E27FC236}">
                <a16:creationId xmlns:a16="http://schemas.microsoft.com/office/drawing/2014/main" id="{8974045A-3AC1-D56F-C6F9-2D3F5CF0BAFB}"/>
              </a:ext>
            </a:extLst>
          </p:cNvPr>
          <p:cNvPicPr>
            <a:picLocks noChangeAspect="1"/>
          </p:cNvPicPr>
          <p:nvPr/>
        </p:nvPicPr>
        <p:blipFill>
          <a:blip r:embed="rId2">
            <a:extLst>
              <a:ext uri="{28A0092B-C50C-407E-A947-70E740481C1C}">
                <a14:useLocalDpi xmlns:a14="http://schemas.microsoft.com/office/drawing/2010/main" val="0"/>
              </a:ext>
            </a:extLst>
          </a:blip>
          <a:srcRect t="7499"/>
          <a:stretch/>
        </p:blipFill>
        <p:spPr>
          <a:xfrm>
            <a:off x="20" y="-39"/>
            <a:ext cx="12191980" cy="4172740"/>
          </a:xfrm>
          <a:prstGeom prst="rect">
            <a:avLst/>
          </a:prstGeom>
        </p:spPr>
      </p:pic>
      <p:cxnSp>
        <p:nvCxnSpPr>
          <p:cNvPr id="33" name="Straight Connector 32">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80871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Freeform: Shape 4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Relative annual contribution – Karposh urban background site</a:t>
            </a:r>
          </a:p>
        </p:txBody>
      </p:sp>
      <p:pic>
        <p:nvPicPr>
          <p:cNvPr id="3" name="Content Placeholder 2" descr="A pie chart with different colored sections&#10;&#10;Description automatically generated">
            <a:extLst>
              <a:ext uri="{FF2B5EF4-FFF2-40B4-BE49-F238E27FC236}">
                <a16:creationId xmlns:a16="http://schemas.microsoft.com/office/drawing/2014/main" id="{DDB9CB9F-9282-F478-27D5-F47D20FFA07F}"/>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bwMode="auto">
          <a:xfrm>
            <a:off x="4502428" y="899988"/>
            <a:ext cx="7225748" cy="5058024"/>
          </a:xfrm>
          <a:prstGeom prst="rect">
            <a:avLst/>
          </a:prstGeom>
          <a:noFill/>
        </p:spPr>
      </p:pic>
    </p:spTree>
    <p:extLst>
      <p:ext uri="{BB962C8B-B14F-4D97-AF65-F5344CB8AC3E}">
        <p14:creationId xmlns:p14="http://schemas.microsoft.com/office/powerpoint/2010/main" val="1274894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noFill/>
        </p:spPr>
        <p:txBody>
          <a:bodyPr vert="horz" lIns="91440" tIns="45720" rIns="91440" bIns="45720" rtlCol="0" anchor="ctr">
            <a:normAutofit/>
          </a:bodyPr>
          <a:lstStyle/>
          <a:p>
            <a:pPr algn="ctr"/>
            <a:r>
              <a:rPr lang="en-US" sz="2800" kern="1200" dirty="0">
                <a:latin typeface="+mj-lt"/>
                <a:ea typeface="+mj-ea"/>
                <a:cs typeface="+mj-cs"/>
              </a:rPr>
              <a:t>Monthly mass contribution – </a:t>
            </a:r>
            <a:r>
              <a:rPr lang="en-US" sz="2800" dirty="0"/>
              <a:t> </a:t>
            </a:r>
            <a:r>
              <a:rPr lang="en-US" sz="2800" kern="1200" dirty="0">
                <a:latin typeface="+mj-lt"/>
                <a:ea typeface="+mj-ea"/>
                <a:cs typeface="+mj-cs"/>
              </a:rPr>
              <a:t>urban background site</a:t>
            </a:r>
          </a:p>
        </p:txBody>
      </p:sp>
      <p:sp>
        <p:nvSpPr>
          <p:cNvPr id="6" name="Content Placeholder 5">
            <a:extLst>
              <a:ext uri="{FF2B5EF4-FFF2-40B4-BE49-F238E27FC236}">
                <a16:creationId xmlns:a16="http://schemas.microsoft.com/office/drawing/2014/main" id="{43215C3E-06A5-AE6D-C4EC-4D0F4AFB439D}"/>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836F285C-9045-68C2-C785-2BB876742513}"/>
              </a:ext>
            </a:extLst>
          </p:cNvPr>
          <p:cNvPicPr>
            <a:picLocks noChangeAspect="1"/>
          </p:cNvPicPr>
          <p:nvPr/>
        </p:nvPicPr>
        <p:blipFill>
          <a:blip r:embed="rId3"/>
          <a:stretch>
            <a:fillRect/>
          </a:stretch>
        </p:blipFill>
        <p:spPr>
          <a:xfrm>
            <a:off x="726939" y="1825625"/>
            <a:ext cx="10870110" cy="4877223"/>
          </a:xfrm>
          <a:prstGeom prst="rect">
            <a:avLst/>
          </a:prstGeom>
        </p:spPr>
      </p:pic>
    </p:spTree>
    <p:extLst>
      <p:ext uri="{BB962C8B-B14F-4D97-AF65-F5344CB8AC3E}">
        <p14:creationId xmlns:p14="http://schemas.microsoft.com/office/powerpoint/2010/main" val="19382532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noFill/>
        </p:spPr>
        <p:txBody>
          <a:bodyPr vert="horz" lIns="91440" tIns="45720" rIns="91440" bIns="45720" rtlCol="0" anchor="ctr">
            <a:normAutofit/>
          </a:bodyPr>
          <a:lstStyle/>
          <a:p>
            <a:pPr algn="ctr"/>
            <a:r>
              <a:rPr lang="en-US" sz="2800" kern="1200" dirty="0">
                <a:latin typeface="+mj-lt"/>
                <a:ea typeface="+mj-ea"/>
                <a:cs typeface="+mj-cs"/>
              </a:rPr>
              <a:t>Monthly mass contribution – </a:t>
            </a:r>
            <a:r>
              <a:rPr lang="en-US" sz="2800" dirty="0"/>
              <a:t> </a:t>
            </a:r>
            <a:r>
              <a:rPr lang="en-US" sz="2800" kern="1200" dirty="0">
                <a:latin typeface="+mj-lt"/>
                <a:ea typeface="+mj-ea"/>
                <a:cs typeface="+mj-cs"/>
              </a:rPr>
              <a:t>urban background site</a:t>
            </a:r>
          </a:p>
        </p:txBody>
      </p:sp>
      <p:sp>
        <p:nvSpPr>
          <p:cNvPr id="6" name="Content Placeholder 5">
            <a:extLst>
              <a:ext uri="{FF2B5EF4-FFF2-40B4-BE49-F238E27FC236}">
                <a16:creationId xmlns:a16="http://schemas.microsoft.com/office/drawing/2014/main" id="{43215C3E-06A5-AE6D-C4EC-4D0F4AFB439D}"/>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836F285C-9045-68C2-C785-2BB876742513}"/>
              </a:ext>
            </a:extLst>
          </p:cNvPr>
          <p:cNvPicPr>
            <a:picLocks noChangeAspect="1"/>
          </p:cNvPicPr>
          <p:nvPr/>
        </p:nvPicPr>
        <p:blipFill>
          <a:blip r:embed="rId3"/>
          <a:stretch>
            <a:fillRect/>
          </a:stretch>
        </p:blipFill>
        <p:spPr>
          <a:xfrm>
            <a:off x="726939" y="1825625"/>
            <a:ext cx="10870110" cy="4877223"/>
          </a:xfrm>
          <a:prstGeom prst="rect">
            <a:avLst/>
          </a:prstGeom>
        </p:spPr>
      </p:pic>
      <p:grpSp>
        <p:nvGrpSpPr>
          <p:cNvPr id="11" name="Group 10">
            <a:extLst>
              <a:ext uri="{FF2B5EF4-FFF2-40B4-BE49-F238E27FC236}">
                <a16:creationId xmlns:a16="http://schemas.microsoft.com/office/drawing/2014/main" id="{74BBCFBE-6E90-36C1-97FC-6DDE3AB02760}"/>
              </a:ext>
            </a:extLst>
          </p:cNvPr>
          <p:cNvGrpSpPr/>
          <p:nvPr/>
        </p:nvGrpSpPr>
        <p:grpSpPr>
          <a:xfrm>
            <a:off x="1576251" y="1299740"/>
            <a:ext cx="8195943" cy="5092350"/>
            <a:chOff x="1576251" y="1299740"/>
            <a:chExt cx="8195943" cy="5092350"/>
          </a:xfrm>
        </p:grpSpPr>
        <p:sp>
          <p:nvSpPr>
            <p:cNvPr id="3" name="TextBox 2">
              <a:extLst>
                <a:ext uri="{FF2B5EF4-FFF2-40B4-BE49-F238E27FC236}">
                  <a16:creationId xmlns:a16="http://schemas.microsoft.com/office/drawing/2014/main" id="{32F2B436-23B3-050E-F19C-F010CBF3AA88}"/>
                </a:ext>
              </a:extLst>
            </p:cNvPr>
            <p:cNvSpPr txBox="1"/>
            <p:nvPr/>
          </p:nvSpPr>
          <p:spPr>
            <a:xfrm>
              <a:off x="6365732" y="1299740"/>
              <a:ext cx="3406462" cy="2308324"/>
            </a:xfrm>
            <a:prstGeom prst="rect">
              <a:avLst/>
            </a:prstGeom>
            <a:solidFill>
              <a:srgbClr val="FFC000"/>
            </a:solidFill>
            <a:ln>
              <a:solidFill>
                <a:srgbClr val="FF0000"/>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800" dirty="0"/>
                <a:t>During the winter months (Nov, Dec, Jan, Feb and March) biomass burning was a </a:t>
              </a:r>
              <a:r>
                <a:rPr lang="en-US" sz="1800" b="1" dirty="0"/>
                <a:t>major source</a:t>
              </a:r>
              <a:r>
                <a:rPr lang="en-US" sz="1800" dirty="0"/>
                <a:t>, with average monthly contribution ranging between </a:t>
              </a:r>
              <a:r>
                <a:rPr lang="en-US" sz="1800" b="1" dirty="0"/>
                <a:t>12.16 and 30.42 </a:t>
              </a:r>
              <a:r>
                <a:rPr lang="en-US" sz="1800" b="1" dirty="0" err="1"/>
                <a:t>μg</a:t>
              </a:r>
              <a:r>
                <a:rPr lang="en-US" sz="1800" b="1" dirty="0"/>
                <a:t>/m</a:t>
              </a:r>
              <a:r>
                <a:rPr lang="en-US" sz="1800" b="1" baseline="30000" dirty="0"/>
                <a:t>3</a:t>
              </a:r>
              <a:r>
                <a:rPr lang="en-US" sz="1800" dirty="0"/>
                <a:t>.</a:t>
              </a:r>
              <a:r>
                <a:rPr lang="mk-MK" sz="1800" dirty="0"/>
                <a:t> </a:t>
              </a:r>
              <a:r>
                <a:rPr lang="en-GB" dirty="0"/>
                <a:t>This source alone, contribute above the annual limit values.</a:t>
              </a:r>
              <a:endParaRPr lang="en-US" sz="1800" dirty="0"/>
            </a:p>
          </p:txBody>
        </p:sp>
        <p:sp>
          <p:nvSpPr>
            <p:cNvPr id="4" name="Rectangle 3">
              <a:extLst>
                <a:ext uri="{FF2B5EF4-FFF2-40B4-BE49-F238E27FC236}">
                  <a16:creationId xmlns:a16="http://schemas.microsoft.com/office/drawing/2014/main" id="{79A6FF36-F4DE-AA5A-7804-C4CC75DF9295}"/>
                </a:ext>
              </a:extLst>
            </p:cNvPr>
            <p:cNvSpPr/>
            <p:nvPr/>
          </p:nvSpPr>
          <p:spPr>
            <a:xfrm>
              <a:off x="1576251" y="3309381"/>
              <a:ext cx="4162698" cy="308270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2BFDFF3F-1C28-D024-F233-FB0494F5F8F3}"/>
                </a:ext>
              </a:extLst>
            </p:cNvPr>
            <p:cNvCxnSpPr>
              <a:cxnSpLocks/>
              <a:stCxn id="3" idx="1"/>
              <a:endCxn id="4" idx="0"/>
            </p:cNvCxnSpPr>
            <p:nvPr/>
          </p:nvCxnSpPr>
          <p:spPr>
            <a:xfrm flipH="1">
              <a:off x="3657600" y="2453902"/>
              <a:ext cx="2708132" cy="85547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42720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noFill/>
        </p:spPr>
        <p:txBody>
          <a:bodyPr vert="horz" lIns="91440" tIns="45720" rIns="91440" bIns="45720" rtlCol="0" anchor="ctr">
            <a:normAutofit/>
          </a:bodyPr>
          <a:lstStyle/>
          <a:p>
            <a:pPr algn="ctr"/>
            <a:r>
              <a:rPr lang="en-US" sz="2800" kern="1200" dirty="0">
                <a:latin typeface="+mj-lt"/>
                <a:ea typeface="+mj-ea"/>
                <a:cs typeface="+mj-cs"/>
              </a:rPr>
              <a:t>Monthly mass contribution – </a:t>
            </a:r>
            <a:r>
              <a:rPr lang="en-US" sz="2800" dirty="0"/>
              <a:t> </a:t>
            </a:r>
            <a:r>
              <a:rPr lang="en-US" sz="2800" kern="1200" dirty="0">
                <a:latin typeface="+mj-lt"/>
                <a:ea typeface="+mj-ea"/>
                <a:cs typeface="+mj-cs"/>
              </a:rPr>
              <a:t>urban background site</a:t>
            </a:r>
          </a:p>
        </p:txBody>
      </p:sp>
      <p:sp>
        <p:nvSpPr>
          <p:cNvPr id="6" name="Content Placeholder 5">
            <a:extLst>
              <a:ext uri="{FF2B5EF4-FFF2-40B4-BE49-F238E27FC236}">
                <a16:creationId xmlns:a16="http://schemas.microsoft.com/office/drawing/2014/main" id="{43215C3E-06A5-AE6D-C4EC-4D0F4AFB439D}"/>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836F285C-9045-68C2-C785-2BB876742513}"/>
              </a:ext>
            </a:extLst>
          </p:cNvPr>
          <p:cNvPicPr>
            <a:picLocks noChangeAspect="1"/>
          </p:cNvPicPr>
          <p:nvPr/>
        </p:nvPicPr>
        <p:blipFill>
          <a:blip r:embed="rId3"/>
          <a:stretch>
            <a:fillRect/>
          </a:stretch>
        </p:blipFill>
        <p:spPr>
          <a:xfrm>
            <a:off x="726939" y="1825625"/>
            <a:ext cx="10870110" cy="4877223"/>
          </a:xfrm>
          <a:prstGeom prst="rect">
            <a:avLst/>
          </a:prstGeom>
        </p:spPr>
      </p:pic>
      <p:grpSp>
        <p:nvGrpSpPr>
          <p:cNvPr id="16" name="Group 15">
            <a:extLst>
              <a:ext uri="{FF2B5EF4-FFF2-40B4-BE49-F238E27FC236}">
                <a16:creationId xmlns:a16="http://schemas.microsoft.com/office/drawing/2014/main" id="{034ADE89-95DE-8D63-ED26-30A87FCF8A31}"/>
              </a:ext>
            </a:extLst>
          </p:cNvPr>
          <p:cNvGrpSpPr/>
          <p:nvPr/>
        </p:nvGrpSpPr>
        <p:grpSpPr>
          <a:xfrm>
            <a:off x="1496388" y="1299740"/>
            <a:ext cx="10100661" cy="5066225"/>
            <a:chOff x="1496388" y="1299740"/>
            <a:chExt cx="10100661" cy="5066225"/>
          </a:xfrm>
        </p:grpSpPr>
        <p:sp>
          <p:nvSpPr>
            <p:cNvPr id="5" name="TextBox 4">
              <a:extLst>
                <a:ext uri="{FF2B5EF4-FFF2-40B4-BE49-F238E27FC236}">
                  <a16:creationId xmlns:a16="http://schemas.microsoft.com/office/drawing/2014/main" id="{3A1888CD-59EC-EE0B-81A2-DB9F9C852012}"/>
                </a:ext>
              </a:extLst>
            </p:cNvPr>
            <p:cNvSpPr txBox="1"/>
            <p:nvPr/>
          </p:nvSpPr>
          <p:spPr>
            <a:xfrm>
              <a:off x="8190587" y="1299740"/>
              <a:ext cx="3406462" cy="1477328"/>
            </a:xfrm>
            <a:prstGeom prst="rect">
              <a:avLst/>
            </a:prstGeom>
            <a:solidFill>
              <a:schemeClr val="accent1">
                <a:lumMod val="7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GB" sz="1800" dirty="0">
                  <a:solidFill>
                    <a:schemeClr val="bg1"/>
                  </a:solidFill>
                </a:rPr>
                <a:t>Traffic is the </a:t>
              </a:r>
              <a:r>
                <a:rPr lang="en-GB" sz="1800" b="1" dirty="0">
                  <a:solidFill>
                    <a:schemeClr val="bg1"/>
                  </a:solidFill>
                </a:rPr>
                <a:t>second most important source</a:t>
              </a:r>
              <a:r>
                <a:rPr lang="en-GB" sz="1800" dirty="0">
                  <a:solidFill>
                    <a:schemeClr val="bg1"/>
                  </a:solidFill>
                </a:rPr>
                <a:t>, with a consistent contribution between </a:t>
              </a:r>
              <a:r>
                <a:rPr lang="en-GB" sz="1800" b="1" dirty="0">
                  <a:solidFill>
                    <a:schemeClr val="bg1"/>
                  </a:solidFill>
                </a:rPr>
                <a:t>0.86 </a:t>
              </a:r>
              <a:r>
                <a:rPr lang="en-GB" b="1" dirty="0">
                  <a:solidFill>
                    <a:schemeClr val="bg1"/>
                  </a:solidFill>
                </a:rPr>
                <a:t>and 8</a:t>
              </a:r>
              <a:r>
                <a:rPr lang="en-GB" sz="1800" b="1" dirty="0">
                  <a:solidFill>
                    <a:schemeClr val="bg1"/>
                  </a:solidFill>
                </a:rPr>
                <a:t>.69 </a:t>
              </a:r>
              <a:r>
                <a:rPr lang="en-GB" sz="1800" b="1" dirty="0" err="1">
                  <a:solidFill>
                    <a:schemeClr val="bg1"/>
                  </a:solidFill>
                </a:rPr>
                <a:t>μg</a:t>
              </a:r>
              <a:r>
                <a:rPr lang="en-GB" sz="1800" b="1" dirty="0">
                  <a:solidFill>
                    <a:schemeClr val="bg1"/>
                  </a:solidFill>
                </a:rPr>
                <a:t>/m</a:t>
              </a:r>
              <a:r>
                <a:rPr lang="en-GB" sz="1800" b="1" baseline="30000" dirty="0">
                  <a:solidFill>
                    <a:schemeClr val="bg1"/>
                  </a:solidFill>
                </a:rPr>
                <a:t>3</a:t>
              </a:r>
              <a:r>
                <a:rPr lang="en-GB" sz="1800" dirty="0">
                  <a:solidFill>
                    <a:schemeClr val="bg1"/>
                  </a:solidFill>
                </a:rPr>
                <a:t> during the year. </a:t>
              </a:r>
            </a:p>
          </p:txBody>
        </p:sp>
        <p:sp>
          <p:nvSpPr>
            <p:cNvPr id="9" name="Rectangle 8">
              <a:extLst>
                <a:ext uri="{FF2B5EF4-FFF2-40B4-BE49-F238E27FC236}">
                  <a16:creationId xmlns:a16="http://schemas.microsoft.com/office/drawing/2014/main" id="{226C3FDB-A79F-C159-75DB-EC07A2CA9E4E}"/>
                </a:ext>
              </a:extLst>
            </p:cNvPr>
            <p:cNvSpPr/>
            <p:nvPr/>
          </p:nvSpPr>
          <p:spPr>
            <a:xfrm>
              <a:off x="1496388" y="5675100"/>
              <a:ext cx="9857412" cy="690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29BE0BC3-0FC3-39AF-8DAC-D22FEF2A0957}"/>
                </a:ext>
              </a:extLst>
            </p:cNvPr>
            <p:cNvCxnSpPr>
              <a:cxnSpLocks/>
              <a:stCxn id="5" idx="1"/>
              <a:endCxn id="9" idx="0"/>
            </p:cNvCxnSpPr>
            <p:nvPr/>
          </p:nvCxnSpPr>
          <p:spPr>
            <a:xfrm flipH="1">
              <a:off x="6425094" y="2038404"/>
              <a:ext cx="1765493" cy="36366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98353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noFill/>
        </p:spPr>
        <p:txBody>
          <a:bodyPr vert="horz" lIns="91440" tIns="45720" rIns="91440" bIns="45720" rtlCol="0" anchor="ctr">
            <a:normAutofit/>
          </a:bodyPr>
          <a:lstStyle/>
          <a:p>
            <a:pPr algn="ctr"/>
            <a:r>
              <a:rPr lang="en-US" sz="2800" kern="1200" dirty="0">
                <a:latin typeface="+mj-lt"/>
                <a:ea typeface="+mj-ea"/>
                <a:cs typeface="+mj-cs"/>
              </a:rPr>
              <a:t>Monthly mass contribution – </a:t>
            </a:r>
            <a:r>
              <a:rPr lang="en-US" sz="2800" dirty="0"/>
              <a:t> </a:t>
            </a:r>
            <a:r>
              <a:rPr lang="en-US" sz="2800" kern="1200" dirty="0">
                <a:latin typeface="+mj-lt"/>
                <a:ea typeface="+mj-ea"/>
                <a:cs typeface="+mj-cs"/>
              </a:rPr>
              <a:t>urban background site</a:t>
            </a:r>
          </a:p>
        </p:txBody>
      </p:sp>
      <p:sp>
        <p:nvSpPr>
          <p:cNvPr id="6" name="Content Placeholder 5">
            <a:extLst>
              <a:ext uri="{FF2B5EF4-FFF2-40B4-BE49-F238E27FC236}">
                <a16:creationId xmlns:a16="http://schemas.microsoft.com/office/drawing/2014/main" id="{43215C3E-06A5-AE6D-C4EC-4D0F4AFB439D}"/>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836F285C-9045-68C2-C785-2BB876742513}"/>
              </a:ext>
            </a:extLst>
          </p:cNvPr>
          <p:cNvPicPr>
            <a:picLocks noChangeAspect="1"/>
          </p:cNvPicPr>
          <p:nvPr/>
        </p:nvPicPr>
        <p:blipFill>
          <a:blip r:embed="rId3"/>
          <a:stretch>
            <a:fillRect/>
          </a:stretch>
        </p:blipFill>
        <p:spPr>
          <a:xfrm>
            <a:off x="726939" y="1825625"/>
            <a:ext cx="10870110" cy="4877223"/>
          </a:xfrm>
          <a:prstGeom prst="rect">
            <a:avLst/>
          </a:prstGeom>
        </p:spPr>
      </p:pic>
      <p:grpSp>
        <p:nvGrpSpPr>
          <p:cNvPr id="16" name="Group 15">
            <a:extLst>
              <a:ext uri="{FF2B5EF4-FFF2-40B4-BE49-F238E27FC236}">
                <a16:creationId xmlns:a16="http://schemas.microsoft.com/office/drawing/2014/main" id="{034ADE89-95DE-8D63-ED26-30A87FCF8A31}"/>
              </a:ext>
            </a:extLst>
          </p:cNvPr>
          <p:cNvGrpSpPr/>
          <p:nvPr/>
        </p:nvGrpSpPr>
        <p:grpSpPr>
          <a:xfrm>
            <a:off x="1496388" y="1299740"/>
            <a:ext cx="10100661" cy="4804969"/>
            <a:chOff x="1496388" y="1299740"/>
            <a:chExt cx="10100661" cy="5066225"/>
          </a:xfrm>
        </p:grpSpPr>
        <p:sp>
          <p:nvSpPr>
            <p:cNvPr id="5" name="TextBox 4">
              <a:extLst>
                <a:ext uri="{FF2B5EF4-FFF2-40B4-BE49-F238E27FC236}">
                  <a16:creationId xmlns:a16="http://schemas.microsoft.com/office/drawing/2014/main" id="{3A1888CD-59EC-EE0B-81A2-DB9F9C852012}"/>
                </a:ext>
              </a:extLst>
            </p:cNvPr>
            <p:cNvSpPr txBox="1"/>
            <p:nvPr/>
          </p:nvSpPr>
          <p:spPr>
            <a:xfrm>
              <a:off x="8190587" y="1299740"/>
              <a:ext cx="3406462" cy="2141772"/>
            </a:xfrm>
            <a:prstGeom prst="rect">
              <a:avLst/>
            </a:prstGeom>
            <a:solidFill>
              <a:schemeClr val="tx1">
                <a:lumMod val="95000"/>
                <a:lumOff val="5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800" dirty="0">
                  <a:solidFill>
                    <a:schemeClr val="bg1"/>
                  </a:solidFill>
                </a:rPr>
                <a:t>Fuel/residual oil contribution range </a:t>
              </a:r>
              <a:r>
                <a:rPr lang="en-US" sz="1800" b="1" dirty="0">
                  <a:solidFill>
                    <a:schemeClr val="bg1"/>
                  </a:solidFill>
                </a:rPr>
                <a:t>0.84 to 7.54 </a:t>
              </a:r>
              <a:r>
                <a:rPr lang="en-US" sz="1800" b="1" dirty="0" err="1">
                  <a:solidFill>
                    <a:schemeClr val="bg1"/>
                  </a:solidFill>
                </a:rPr>
                <a:t>μg</a:t>
              </a:r>
              <a:r>
                <a:rPr lang="en-US" sz="1800" b="1" dirty="0">
                  <a:solidFill>
                    <a:schemeClr val="bg1"/>
                  </a:solidFill>
                </a:rPr>
                <a:t>/m</a:t>
              </a:r>
              <a:r>
                <a:rPr lang="en-US" sz="1800" b="1" baseline="30000" dirty="0">
                  <a:solidFill>
                    <a:schemeClr val="bg1"/>
                  </a:solidFill>
                </a:rPr>
                <a:t>3</a:t>
              </a:r>
              <a:r>
                <a:rPr lang="en-US" sz="1800" dirty="0">
                  <a:solidFill>
                    <a:schemeClr val="bg1"/>
                  </a:solidFill>
                </a:rPr>
                <a:t>, while industrial sources exhibit slightly lower contribution ranging between </a:t>
              </a:r>
              <a:r>
                <a:rPr lang="en-US" b="1" dirty="0">
                  <a:solidFill>
                    <a:schemeClr val="bg1"/>
                  </a:solidFill>
                </a:rPr>
                <a:t>1</a:t>
              </a:r>
              <a:r>
                <a:rPr lang="en-US" sz="1800" b="1" dirty="0">
                  <a:solidFill>
                    <a:schemeClr val="bg1"/>
                  </a:solidFill>
                </a:rPr>
                <a:t>.33 to 3.35 </a:t>
              </a:r>
              <a:r>
                <a:rPr lang="en-US" sz="1800" b="1" dirty="0" err="1">
                  <a:solidFill>
                    <a:schemeClr val="bg1"/>
                  </a:solidFill>
                </a:rPr>
                <a:t>μg</a:t>
              </a:r>
              <a:r>
                <a:rPr lang="en-US" sz="1800" b="1" dirty="0">
                  <a:solidFill>
                    <a:schemeClr val="bg1"/>
                  </a:solidFill>
                </a:rPr>
                <a:t>/m</a:t>
              </a:r>
              <a:r>
                <a:rPr lang="en-US" sz="1800" b="1" baseline="30000" dirty="0">
                  <a:solidFill>
                    <a:schemeClr val="bg1"/>
                  </a:solidFill>
                </a:rPr>
                <a:t>3</a:t>
              </a:r>
              <a:r>
                <a:rPr lang="en-US" sz="1800" dirty="0">
                  <a:solidFill>
                    <a:schemeClr val="bg1"/>
                  </a:solidFill>
                </a:rPr>
                <a:t>. Both are consistent over the year.</a:t>
              </a:r>
            </a:p>
          </p:txBody>
        </p:sp>
        <p:sp>
          <p:nvSpPr>
            <p:cNvPr id="9" name="Rectangle 8">
              <a:extLst>
                <a:ext uri="{FF2B5EF4-FFF2-40B4-BE49-F238E27FC236}">
                  <a16:creationId xmlns:a16="http://schemas.microsoft.com/office/drawing/2014/main" id="{226C3FDB-A79F-C159-75DB-EC07A2CA9E4E}"/>
                </a:ext>
              </a:extLst>
            </p:cNvPr>
            <p:cNvSpPr/>
            <p:nvPr/>
          </p:nvSpPr>
          <p:spPr>
            <a:xfrm>
              <a:off x="1496388" y="5675100"/>
              <a:ext cx="9857412" cy="69086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29BE0BC3-0FC3-39AF-8DAC-D22FEF2A0957}"/>
                </a:ext>
              </a:extLst>
            </p:cNvPr>
            <p:cNvCxnSpPr>
              <a:cxnSpLocks/>
              <a:stCxn id="5" idx="1"/>
              <a:endCxn id="9" idx="0"/>
            </p:cNvCxnSpPr>
            <p:nvPr/>
          </p:nvCxnSpPr>
          <p:spPr>
            <a:xfrm flipH="1">
              <a:off x="6425094" y="2370627"/>
              <a:ext cx="1765493" cy="330447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0906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noFill/>
        </p:spPr>
        <p:txBody>
          <a:bodyPr vert="horz" lIns="91440" tIns="45720" rIns="91440" bIns="45720" rtlCol="0" anchor="ctr">
            <a:normAutofit/>
          </a:bodyPr>
          <a:lstStyle/>
          <a:p>
            <a:pPr algn="ctr"/>
            <a:r>
              <a:rPr lang="en-US" sz="2800" kern="1200" dirty="0">
                <a:latin typeface="+mj-lt"/>
                <a:ea typeface="+mj-ea"/>
                <a:cs typeface="+mj-cs"/>
              </a:rPr>
              <a:t>Monthly mass contribution – </a:t>
            </a:r>
            <a:r>
              <a:rPr lang="en-US" sz="2800" dirty="0"/>
              <a:t> </a:t>
            </a:r>
            <a:r>
              <a:rPr lang="en-US" sz="2800" kern="1200" dirty="0">
                <a:latin typeface="+mj-lt"/>
                <a:ea typeface="+mj-ea"/>
                <a:cs typeface="+mj-cs"/>
              </a:rPr>
              <a:t>urban background site</a:t>
            </a:r>
          </a:p>
        </p:txBody>
      </p:sp>
      <p:sp>
        <p:nvSpPr>
          <p:cNvPr id="6" name="Content Placeholder 5">
            <a:extLst>
              <a:ext uri="{FF2B5EF4-FFF2-40B4-BE49-F238E27FC236}">
                <a16:creationId xmlns:a16="http://schemas.microsoft.com/office/drawing/2014/main" id="{43215C3E-06A5-AE6D-C4EC-4D0F4AFB439D}"/>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836F285C-9045-68C2-C785-2BB876742513}"/>
              </a:ext>
            </a:extLst>
          </p:cNvPr>
          <p:cNvPicPr>
            <a:picLocks noChangeAspect="1"/>
          </p:cNvPicPr>
          <p:nvPr/>
        </p:nvPicPr>
        <p:blipFill>
          <a:blip r:embed="rId3"/>
          <a:stretch>
            <a:fillRect/>
          </a:stretch>
        </p:blipFill>
        <p:spPr>
          <a:xfrm>
            <a:off x="726939" y="1825625"/>
            <a:ext cx="10870110" cy="4877223"/>
          </a:xfrm>
          <a:prstGeom prst="rect">
            <a:avLst/>
          </a:prstGeom>
        </p:spPr>
      </p:pic>
      <p:sp>
        <p:nvSpPr>
          <p:cNvPr id="5" name="TextBox 4">
            <a:extLst>
              <a:ext uri="{FF2B5EF4-FFF2-40B4-BE49-F238E27FC236}">
                <a16:creationId xmlns:a16="http://schemas.microsoft.com/office/drawing/2014/main" id="{3A1888CD-59EC-EE0B-81A2-DB9F9C852012}"/>
              </a:ext>
            </a:extLst>
          </p:cNvPr>
          <p:cNvSpPr txBox="1"/>
          <p:nvPr/>
        </p:nvSpPr>
        <p:spPr>
          <a:xfrm>
            <a:off x="1358537" y="1621957"/>
            <a:ext cx="3820295" cy="923330"/>
          </a:xfrm>
          <a:prstGeom prst="rect">
            <a:avLst/>
          </a:prstGeom>
          <a:solidFill>
            <a:schemeClr val="accent2">
              <a:lumMod val="5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800" b="1" dirty="0">
                <a:solidFill>
                  <a:schemeClr val="bg1">
                    <a:lumMod val="95000"/>
                  </a:schemeClr>
                </a:solidFill>
              </a:rPr>
              <a:t>Soil dust </a:t>
            </a:r>
            <a:r>
              <a:rPr lang="en-US" sz="1800" dirty="0">
                <a:solidFill>
                  <a:schemeClr val="bg1">
                    <a:lumMod val="95000"/>
                  </a:schemeClr>
                </a:solidFill>
              </a:rPr>
              <a:t>has highest contribution over the summer months, ranging from </a:t>
            </a:r>
            <a:r>
              <a:rPr lang="en-US" sz="1800" b="1" dirty="0">
                <a:solidFill>
                  <a:schemeClr val="bg1">
                    <a:lumMod val="95000"/>
                  </a:schemeClr>
                </a:solidFill>
              </a:rPr>
              <a:t>0.54 to 10.97 </a:t>
            </a:r>
            <a:r>
              <a:rPr lang="en-US" sz="1800" b="1" dirty="0" err="1">
                <a:solidFill>
                  <a:schemeClr val="bg1">
                    <a:lumMod val="95000"/>
                  </a:schemeClr>
                </a:solidFill>
              </a:rPr>
              <a:t>μg</a:t>
            </a:r>
            <a:r>
              <a:rPr lang="en-US" sz="1800" b="1" dirty="0">
                <a:solidFill>
                  <a:schemeClr val="bg1">
                    <a:lumMod val="95000"/>
                  </a:schemeClr>
                </a:solidFill>
              </a:rPr>
              <a:t>/m</a:t>
            </a:r>
            <a:r>
              <a:rPr lang="en-US" sz="1800" b="1" baseline="30000" dirty="0">
                <a:solidFill>
                  <a:schemeClr val="bg1">
                    <a:lumMod val="95000"/>
                  </a:schemeClr>
                </a:solidFill>
              </a:rPr>
              <a:t>3</a:t>
            </a:r>
            <a:r>
              <a:rPr lang="en-US" sz="1800" b="1" dirty="0">
                <a:solidFill>
                  <a:schemeClr val="bg1">
                    <a:lumMod val="95000"/>
                  </a:schemeClr>
                </a:solidFill>
              </a:rPr>
              <a:t> </a:t>
            </a:r>
            <a:r>
              <a:rPr lang="en-US" b="1" dirty="0">
                <a:solidFill>
                  <a:schemeClr val="bg1">
                    <a:lumMod val="95000"/>
                  </a:schemeClr>
                </a:solidFill>
              </a:rPr>
              <a:t>.</a:t>
            </a:r>
            <a:endParaRPr lang="en-US" sz="1800" dirty="0">
              <a:solidFill>
                <a:schemeClr val="bg1"/>
              </a:solidFill>
            </a:endParaRPr>
          </a:p>
        </p:txBody>
      </p:sp>
      <p:sp>
        <p:nvSpPr>
          <p:cNvPr id="9" name="Rectangle 8">
            <a:extLst>
              <a:ext uri="{FF2B5EF4-FFF2-40B4-BE49-F238E27FC236}">
                <a16:creationId xmlns:a16="http://schemas.microsoft.com/office/drawing/2014/main" id="{226C3FDB-A79F-C159-75DB-EC07A2CA9E4E}"/>
              </a:ext>
            </a:extLst>
          </p:cNvPr>
          <p:cNvSpPr/>
          <p:nvPr/>
        </p:nvSpPr>
        <p:spPr>
          <a:xfrm>
            <a:off x="5660571" y="4737464"/>
            <a:ext cx="4946470" cy="110598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29BE0BC3-0FC3-39AF-8DAC-D22FEF2A0957}"/>
              </a:ext>
            </a:extLst>
          </p:cNvPr>
          <p:cNvCxnSpPr>
            <a:cxnSpLocks/>
            <a:stCxn id="5" idx="2"/>
            <a:endCxn id="9" idx="0"/>
          </p:cNvCxnSpPr>
          <p:nvPr/>
        </p:nvCxnSpPr>
        <p:spPr>
          <a:xfrm>
            <a:off x="3268685" y="2545287"/>
            <a:ext cx="4865121" cy="219217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16783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73C2B-A4F8-9B44-D21E-7681D4EF80FB}"/>
              </a:ext>
            </a:extLst>
          </p:cNvPr>
          <p:cNvSpPr>
            <a:spLocks noGrp="1"/>
          </p:cNvSpPr>
          <p:nvPr>
            <p:ph type="title"/>
          </p:nvPr>
        </p:nvSpPr>
        <p:spPr>
          <a:xfrm>
            <a:off x="556532" y="643467"/>
            <a:ext cx="11210925" cy="744836"/>
          </a:xfrm>
          <a:noFill/>
        </p:spPr>
        <p:txBody>
          <a:bodyPr vert="horz" lIns="91440" tIns="45720" rIns="91440" bIns="45720" rtlCol="0" anchor="ctr">
            <a:normAutofit/>
          </a:bodyPr>
          <a:lstStyle/>
          <a:p>
            <a:pPr algn="ctr"/>
            <a:r>
              <a:rPr lang="en-US" sz="2800" kern="1200" dirty="0">
                <a:latin typeface="+mj-lt"/>
                <a:ea typeface="+mj-ea"/>
                <a:cs typeface="+mj-cs"/>
              </a:rPr>
              <a:t>Monthly mass contribution – </a:t>
            </a:r>
            <a:r>
              <a:rPr lang="en-US" sz="2800" dirty="0"/>
              <a:t> </a:t>
            </a:r>
            <a:r>
              <a:rPr lang="en-US" sz="2800" kern="1200" dirty="0">
                <a:latin typeface="+mj-lt"/>
                <a:ea typeface="+mj-ea"/>
                <a:cs typeface="+mj-cs"/>
              </a:rPr>
              <a:t>urban background site</a:t>
            </a:r>
          </a:p>
        </p:txBody>
      </p:sp>
      <p:sp>
        <p:nvSpPr>
          <p:cNvPr id="6" name="Content Placeholder 5">
            <a:extLst>
              <a:ext uri="{FF2B5EF4-FFF2-40B4-BE49-F238E27FC236}">
                <a16:creationId xmlns:a16="http://schemas.microsoft.com/office/drawing/2014/main" id="{43215C3E-06A5-AE6D-C4EC-4D0F4AFB439D}"/>
              </a:ext>
            </a:extLst>
          </p:cNvPr>
          <p:cNvSpPr>
            <a:spLocks noGrp="1"/>
          </p:cNvSpPr>
          <p:nvPr>
            <p:ph idx="1"/>
          </p:nvPr>
        </p:nvSpPr>
        <p:spPr/>
        <p:txBody>
          <a:bodyPr/>
          <a:lstStyle/>
          <a:p>
            <a:endParaRPr lang="en-GB"/>
          </a:p>
        </p:txBody>
      </p:sp>
      <p:pic>
        <p:nvPicPr>
          <p:cNvPr id="8" name="Picture 7">
            <a:extLst>
              <a:ext uri="{FF2B5EF4-FFF2-40B4-BE49-F238E27FC236}">
                <a16:creationId xmlns:a16="http://schemas.microsoft.com/office/drawing/2014/main" id="{836F285C-9045-68C2-C785-2BB876742513}"/>
              </a:ext>
            </a:extLst>
          </p:cNvPr>
          <p:cNvPicPr>
            <a:picLocks noChangeAspect="1"/>
          </p:cNvPicPr>
          <p:nvPr/>
        </p:nvPicPr>
        <p:blipFill>
          <a:blip r:embed="rId3"/>
          <a:stretch>
            <a:fillRect/>
          </a:stretch>
        </p:blipFill>
        <p:spPr>
          <a:xfrm>
            <a:off x="726939" y="1825625"/>
            <a:ext cx="10870110" cy="4877223"/>
          </a:xfrm>
          <a:prstGeom prst="rect">
            <a:avLst/>
          </a:prstGeom>
        </p:spPr>
      </p:pic>
      <p:grpSp>
        <p:nvGrpSpPr>
          <p:cNvPr id="16" name="Group 15">
            <a:extLst>
              <a:ext uri="{FF2B5EF4-FFF2-40B4-BE49-F238E27FC236}">
                <a16:creationId xmlns:a16="http://schemas.microsoft.com/office/drawing/2014/main" id="{034ADE89-95DE-8D63-ED26-30A87FCF8A31}"/>
              </a:ext>
            </a:extLst>
          </p:cNvPr>
          <p:cNvGrpSpPr/>
          <p:nvPr/>
        </p:nvGrpSpPr>
        <p:grpSpPr>
          <a:xfrm>
            <a:off x="5634446" y="1299740"/>
            <a:ext cx="5962603" cy="4413083"/>
            <a:chOff x="5634446" y="1299740"/>
            <a:chExt cx="5962603" cy="4653031"/>
          </a:xfrm>
        </p:grpSpPr>
        <p:sp>
          <p:nvSpPr>
            <p:cNvPr id="5" name="TextBox 4">
              <a:extLst>
                <a:ext uri="{FF2B5EF4-FFF2-40B4-BE49-F238E27FC236}">
                  <a16:creationId xmlns:a16="http://schemas.microsoft.com/office/drawing/2014/main" id="{3A1888CD-59EC-EE0B-81A2-DB9F9C852012}"/>
                </a:ext>
              </a:extLst>
            </p:cNvPr>
            <p:cNvSpPr txBox="1"/>
            <p:nvPr/>
          </p:nvSpPr>
          <p:spPr>
            <a:xfrm>
              <a:off x="8190587" y="1299740"/>
              <a:ext cx="3406462" cy="1557653"/>
            </a:xfrm>
            <a:prstGeom prst="rect">
              <a:avLst/>
            </a:prstGeom>
            <a:solidFill>
              <a:schemeClr val="accent6">
                <a:lumMod val="50000"/>
              </a:schemeClr>
            </a:solid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800" b="1" dirty="0">
                  <a:solidFill>
                    <a:schemeClr val="bg1"/>
                  </a:solidFill>
                </a:rPr>
                <a:t>Open fire burning </a:t>
              </a:r>
              <a:r>
                <a:rPr lang="en-US" sz="1800" dirty="0">
                  <a:solidFill>
                    <a:schemeClr val="bg1"/>
                  </a:solidFill>
                </a:rPr>
                <a:t>is detectable over the entire year, with largest contribution in spring and early summer months and range from </a:t>
              </a:r>
              <a:r>
                <a:rPr lang="en-US" sz="1800" b="1" dirty="0">
                  <a:solidFill>
                    <a:schemeClr val="bg1"/>
                  </a:solidFill>
                </a:rPr>
                <a:t>0.56 and 7.32 </a:t>
              </a:r>
              <a:r>
                <a:rPr lang="en-US" sz="1800" b="1" dirty="0" err="1">
                  <a:solidFill>
                    <a:schemeClr val="bg1"/>
                  </a:solidFill>
                </a:rPr>
                <a:t>μg</a:t>
              </a:r>
              <a:r>
                <a:rPr lang="en-US" sz="1800" b="1" dirty="0">
                  <a:solidFill>
                    <a:schemeClr val="bg1"/>
                  </a:solidFill>
                </a:rPr>
                <a:t>/m</a:t>
              </a:r>
              <a:r>
                <a:rPr lang="en-US" sz="1800" b="1" baseline="30000" dirty="0">
                  <a:solidFill>
                    <a:schemeClr val="bg1"/>
                  </a:solidFill>
                </a:rPr>
                <a:t>3</a:t>
              </a:r>
              <a:r>
                <a:rPr lang="en-US" sz="1800" b="1" dirty="0">
                  <a:solidFill>
                    <a:schemeClr val="bg1"/>
                  </a:solidFill>
                </a:rPr>
                <a:t> </a:t>
              </a:r>
              <a:r>
                <a:rPr lang="en-US" sz="1800" dirty="0">
                  <a:solidFill>
                    <a:schemeClr val="bg1"/>
                  </a:solidFill>
                </a:rPr>
                <a:t>.</a:t>
              </a:r>
            </a:p>
          </p:txBody>
        </p:sp>
        <p:sp>
          <p:nvSpPr>
            <p:cNvPr id="9" name="Rectangle 8">
              <a:extLst>
                <a:ext uri="{FF2B5EF4-FFF2-40B4-BE49-F238E27FC236}">
                  <a16:creationId xmlns:a16="http://schemas.microsoft.com/office/drawing/2014/main" id="{226C3FDB-A79F-C159-75DB-EC07A2CA9E4E}"/>
                </a:ext>
              </a:extLst>
            </p:cNvPr>
            <p:cNvSpPr/>
            <p:nvPr/>
          </p:nvSpPr>
          <p:spPr>
            <a:xfrm>
              <a:off x="5634446" y="5071292"/>
              <a:ext cx="2556141" cy="88147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29BE0BC3-0FC3-39AF-8DAC-D22FEF2A0957}"/>
                </a:ext>
              </a:extLst>
            </p:cNvPr>
            <p:cNvCxnSpPr>
              <a:cxnSpLocks/>
              <a:stCxn id="5" idx="1"/>
              <a:endCxn id="9" idx="0"/>
            </p:cNvCxnSpPr>
            <p:nvPr/>
          </p:nvCxnSpPr>
          <p:spPr>
            <a:xfrm flipH="1">
              <a:off x="6912517" y="2078567"/>
              <a:ext cx="1278070" cy="29927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3189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Person holding chess piece">
            <a:extLst>
              <a:ext uri="{FF2B5EF4-FFF2-40B4-BE49-F238E27FC236}">
                <a16:creationId xmlns:a16="http://schemas.microsoft.com/office/drawing/2014/main" id="{02E1497D-2DAB-35AD-E3AE-F95BBD010956}"/>
              </a:ext>
            </a:extLst>
          </p:cNvPr>
          <p:cNvPicPr>
            <a:picLocks noChangeAspect="1"/>
          </p:cNvPicPr>
          <p:nvPr/>
        </p:nvPicPr>
        <p:blipFill rotWithShape="1">
          <a:blip r:embed="rId3"/>
          <a:srcRect l="311" t="31269" r="7132" b="1"/>
          <a:stretch/>
        </p:blipFill>
        <p:spPr>
          <a:xfrm>
            <a:off x="20" y="10"/>
            <a:ext cx="12191981" cy="6857990"/>
          </a:xfrm>
          <a:prstGeom prst="rect">
            <a:avLst/>
          </a:prstGeom>
        </p:spPr>
      </p:pic>
      <p:sp>
        <p:nvSpPr>
          <p:cNvPr id="2" name="Title 1">
            <a:extLst>
              <a:ext uri="{FF2B5EF4-FFF2-40B4-BE49-F238E27FC236}">
                <a16:creationId xmlns:a16="http://schemas.microsoft.com/office/drawing/2014/main" id="{67646B5A-8FE0-49B9-9F89-5A68B56750A2}"/>
              </a:ext>
            </a:extLst>
          </p:cNvPr>
          <p:cNvSpPr>
            <a:spLocks noGrp="1"/>
          </p:cNvSpPr>
          <p:nvPr>
            <p:ph type="title"/>
          </p:nvPr>
        </p:nvSpPr>
        <p:spPr>
          <a:xfrm>
            <a:off x="404553" y="3091928"/>
            <a:ext cx="10428910" cy="2387600"/>
          </a:xfrm>
        </p:spPr>
        <p:txBody>
          <a:bodyPr vert="horz" lIns="91440" tIns="45720" rIns="91440" bIns="45720" rtlCol="0" anchor="b">
            <a:normAutofit fontScale="90000"/>
          </a:bodyPr>
          <a:lstStyle/>
          <a:p>
            <a:r>
              <a:rPr lang="en-US" sz="5600" dirty="0">
                <a:solidFill>
                  <a:schemeClr val="bg1"/>
                </a:solidFill>
              </a:rPr>
              <a:t>“"The way to get started is to quit talking and begin doing." ” – Walt Disney</a:t>
            </a:r>
          </a:p>
        </p:txBody>
      </p:sp>
    </p:spTree>
    <p:extLst>
      <p:ext uri="{BB962C8B-B14F-4D97-AF65-F5344CB8AC3E}">
        <p14:creationId xmlns:p14="http://schemas.microsoft.com/office/powerpoint/2010/main" val="1963785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803EA-9C7E-80B0-6861-1AA91568D69E}"/>
              </a:ext>
            </a:extLst>
          </p:cNvPr>
          <p:cNvSpPr>
            <a:spLocks noGrp="1"/>
          </p:cNvSpPr>
          <p:nvPr>
            <p:ph type="title"/>
          </p:nvPr>
        </p:nvSpPr>
        <p:spPr>
          <a:xfrm>
            <a:off x="838200" y="4138163"/>
            <a:ext cx="3687491" cy="2106333"/>
          </a:xfrm>
        </p:spPr>
        <p:txBody>
          <a:bodyPr anchor="t">
            <a:normAutofit/>
          </a:bodyPr>
          <a:lstStyle/>
          <a:p>
            <a:r>
              <a:rPr lang="en-US" sz="3200" dirty="0"/>
              <a:t>Western Balkans ambient air pollution</a:t>
            </a:r>
            <a:endParaRPr lang="mk-MK" sz="3200" dirty="0"/>
          </a:p>
        </p:txBody>
      </p:sp>
      <p:pic>
        <p:nvPicPr>
          <p:cNvPr id="4" name="Picture 3">
            <a:extLst>
              <a:ext uri="{FF2B5EF4-FFF2-40B4-BE49-F238E27FC236}">
                <a16:creationId xmlns:a16="http://schemas.microsoft.com/office/drawing/2014/main" id="{60342CF9-33C2-2700-362D-60B7AAFC720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25497"/>
          <a:stretch/>
        </p:blipFill>
        <p:spPr>
          <a:xfrm>
            <a:off x="-2" y="10"/>
            <a:ext cx="12192002" cy="3428990"/>
          </a:xfrm>
          <a:prstGeom prst="rect">
            <a:avLst/>
          </a:prstGeom>
        </p:spPr>
      </p:pic>
      <p:grpSp>
        <p:nvGrpSpPr>
          <p:cNvPr id="25" name="Group 24">
            <a:extLst>
              <a:ext uri="{FF2B5EF4-FFF2-40B4-BE49-F238E27FC236}">
                <a16:creationId xmlns:a16="http://schemas.microsoft.com/office/drawing/2014/main" id="{5EC81CC9-EAC3-3907-9268-3A583E3B63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600" y="3401858"/>
            <a:ext cx="12207200" cy="123363"/>
            <a:chOff x="-5025" y="6737718"/>
            <a:chExt cx="12207200" cy="123363"/>
          </a:xfrm>
        </p:grpSpPr>
        <p:sp>
          <p:nvSpPr>
            <p:cNvPr id="26" name="Rectangle 25">
              <a:extLst>
                <a:ext uri="{FF2B5EF4-FFF2-40B4-BE49-F238E27FC236}">
                  <a16:creationId xmlns:a16="http://schemas.microsoft.com/office/drawing/2014/main" id="{665915B0-4647-B7BB-3CDF-D62A16FCB0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A416CD1-48B0-ADCA-33F6-A12FBD9EE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B0D9D8D5-9542-A237-F9EE-3F021E82266A}"/>
              </a:ext>
            </a:extLst>
          </p:cNvPr>
          <p:cNvSpPr>
            <a:spLocks noGrp="1"/>
          </p:cNvSpPr>
          <p:nvPr>
            <p:ph idx="1"/>
          </p:nvPr>
        </p:nvSpPr>
        <p:spPr>
          <a:xfrm>
            <a:off x="5341546" y="3769360"/>
            <a:ext cx="6464374" cy="2804160"/>
          </a:xfrm>
        </p:spPr>
        <p:txBody>
          <a:bodyPr anchor="t">
            <a:normAutofit/>
          </a:bodyPr>
          <a:lstStyle/>
          <a:p>
            <a:r>
              <a:rPr lang="en-US" sz="1100" dirty="0"/>
              <a:t>According to the 2020 evaluation by the European Environment Agency, the Western Balkan region is identified as one of the most polluted areas in Europe, with Skopje ranking as one of the most polluted capitals on the continent [</a:t>
            </a:r>
            <a:r>
              <a:rPr lang="en-US" sz="1100" dirty="0" err="1"/>
              <a:t>Madjar</a:t>
            </a:r>
            <a:r>
              <a:rPr lang="en-US" sz="1100" dirty="0"/>
              <a:t> et al.,2023].</a:t>
            </a:r>
          </a:p>
        </p:txBody>
      </p:sp>
      <p:graphicFrame>
        <p:nvGraphicFramePr>
          <p:cNvPr id="6" name="Chart 5">
            <a:extLst>
              <a:ext uri="{FF2B5EF4-FFF2-40B4-BE49-F238E27FC236}">
                <a16:creationId xmlns:a16="http://schemas.microsoft.com/office/drawing/2014/main" id="{8C725444-6FA5-14BA-0281-E008EDBBC24F}"/>
              </a:ext>
            </a:extLst>
          </p:cNvPr>
          <p:cNvGraphicFramePr>
            <a:graphicFrameLocks/>
          </p:cNvGraphicFramePr>
          <p:nvPr>
            <p:extLst>
              <p:ext uri="{D42A27DB-BD31-4B8C-83A1-F6EECF244321}">
                <p14:modId xmlns:p14="http://schemas.microsoft.com/office/powerpoint/2010/main" val="1367480554"/>
              </p:ext>
            </p:extLst>
          </p:nvPr>
        </p:nvGraphicFramePr>
        <p:xfrm>
          <a:off x="5502518" y="4307839"/>
          <a:ext cx="6464374" cy="2573523"/>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4BD5611F-92F3-15FF-8957-89942196DACC}"/>
              </a:ext>
            </a:extLst>
          </p:cNvPr>
          <p:cNvCxnSpPr/>
          <p:nvPr/>
        </p:nvCxnSpPr>
        <p:spPr>
          <a:xfrm flipV="1">
            <a:off x="8787384" y="4681728"/>
            <a:ext cx="0" cy="189179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2" name="Speech Bubble: Rectangle 11">
            <a:extLst>
              <a:ext uri="{FF2B5EF4-FFF2-40B4-BE49-F238E27FC236}">
                <a16:creationId xmlns:a16="http://schemas.microsoft.com/office/drawing/2014/main" id="{0EF9E2C1-F785-9979-46E9-AEFACD523DB3}"/>
              </a:ext>
            </a:extLst>
          </p:cNvPr>
          <p:cNvSpPr/>
          <p:nvPr/>
        </p:nvSpPr>
        <p:spPr>
          <a:xfrm>
            <a:off x="3726561" y="3720591"/>
            <a:ext cx="1775957" cy="493776"/>
          </a:xfrm>
          <a:prstGeom prst="wedgeRectCallout">
            <a:avLst>
              <a:gd name="adj1" fmla="val 233002"/>
              <a:gd name="adj2" fmla="val 179166"/>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EU regional average</a:t>
            </a:r>
            <a:endParaRPr lang="mk-MK" sz="1400" dirty="0">
              <a:solidFill>
                <a:srgbClr val="FF0000"/>
              </a:solidFill>
            </a:endParaRPr>
          </a:p>
        </p:txBody>
      </p:sp>
      <p:cxnSp>
        <p:nvCxnSpPr>
          <p:cNvPr id="14" name="Straight Connector 13">
            <a:extLst>
              <a:ext uri="{FF2B5EF4-FFF2-40B4-BE49-F238E27FC236}">
                <a16:creationId xmlns:a16="http://schemas.microsoft.com/office/drawing/2014/main" id="{C4CDE536-51F0-B6D8-4BAB-11302FECD4FC}"/>
              </a:ext>
            </a:extLst>
          </p:cNvPr>
          <p:cNvCxnSpPr/>
          <p:nvPr/>
        </p:nvCxnSpPr>
        <p:spPr>
          <a:xfrm flipV="1">
            <a:off x="7559040" y="4681728"/>
            <a:ext cx="0" cy="1891792"/>
          </a:xfrm>
          <a:prstGeom prst="line">
            <a:avLst/>
          </a:prstGeom>
          <a:ln>
            <a:solidFill>
              <a:srgbClr val="FF0000"/>
            </a:solidFill>
            <a:prstDash val="sysDash"/>
          </a:ln>
        </p:spPr>
        <p:style>
          <a:lnRef idx="3">
            <a:schemeClr val="accent2"/>
          </a:lnRef>
          <a:fillRef idx="0">
            <a:schemeClr val="accent2"/>
          </a:fillRef>
          <a:effectRef idx="2">
            <a:schemeClr val="accent2"/>
          </a:effectRef>
          <a:fontRef idx="minor">
            <a:schemeClr val="tx1"/>
          </a:fontRef>
        </p:style>
      </p:cxnSp>
      <p:sp>
        <p:nvSpPr>
          <p:cNvPr id="15" name="Speech Bubble: Rectangle 14">
            <a:extLst>
              <a:ext uri="{FF2B5EF4-FFF2-40B4-BE49-F238E27FC236}">
                <a16:creationId xmlns:a16="http://schemas.microsoft.com/office/drawing/2014/main" id="{CB5C191F-C133-CFCA-881F-E7DBBA75FB72}"/>
              </a:ext>
            </a:extLst>
          </p:cNvPr>
          <p:cNvSpPr/>
          <p:nvPr/>
        </p:nvSpPr>
        <p:spPr>
          <a:xfrm>
            <a:off x="3218688" y="5303520"/>
            <a:ext cx="2209795" cy="784856"/>
          </a:xfrm>
          <a:prstGeom prst="wedgeRectCallout">
            <a:avLst>
              <a:gd name="adj1" fmla="val 144824"/>
              <a:gd name="adj2" fmla="val -60913"/>
            </a:avLst>
          </a:prstGeom>
          <a:solidFill>
            <a:schemeClr val="bg1"/>
          </a:solidFill>
          <a:ln>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FF0000"/>
                </a:solidFill>
              </a:rPr>
              <a:t>Top 5 EU economies (Germany, France, Italy, Spain and Netherlands)</a:t>
            </a:r>
            <a:endParaRPr lang="mk-MK" sz="1400" dirty="0">
              <a:solidFill>
                <a:srgbClr val="FF0000"/>
              </a:solidFill>
            </a:endParaRPr>
          </a:p>
        </p:txBody>
      </p:sp>
    </p:spTree>
    <p:extLst>
      <p:ext uri="{BB962C8B-B14F-4D97-AF65-F5344CB8AC3E}">
        <p14:creationId xmlns:p14="http://schemas.microsoft.com/office/powerpoint/2010/main" val="245808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78BA5F19-D5E1-4ECC-BEC2-DF7AEDFD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50CC88A9-A661-4C48-866E-8734E511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1269336" cy="2008639"/>
          </a:xfrm>
          <a:custGeom>
            <a:avLst/>
            <a:gdLst>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174645 w 11269336"/>
              <a:gd name="connsiteY140" fmla="*/ 2088358 h 2323145"/>
              <a:gd name="connsiteX141" fmla="*/ 5092476 w 11269336"/>
              <a:gd name="connsiteY141" fmla="*/ 2100737 h 2323145"/>
              <a:gd name="connsiteX142" fmla="*/ 5060738 w 11269336"/>
              <a:gd name="connsiteY142" fmla="*/ 2083274 h 2323145"/>
              <a:gd name="connsiteX143" fmla="*/ 4860988 w 11269336"/>
              <a:gd name="connsiteY143" fmla="*/ 2135698 h 2323145"/>
              <a:gd name="connsiteX144" fmla="*/ 4807902 w 11269336"/>
              <a:gd name="connsiteY144" fmla="*/ 2138894 h 2323145"/>
              <a:gd name="connsiteX145" fmla="*/ 4765388 w 11269336"/>
              <a:gd name="connsiteY145" fmla="*/ 2162525 h 2323145"/>
              <a:gd name="connsiteX146" fmla="*/ 4745033 w 11269336"/>
              <a:gd name="connsiteY146" fmla="*/ 2158859 h 2323145"/>
              <a:gd name="connsiteX147" fmla="*/ 4741475 w 11269336"/>
              <a:gd name="connsiteY147" fmla="*/ 2157998 h 2323145"/>
              <a:gd name="connsiteX148" fmla="*/ 4728247 w 11269336"/>
              <a:gd name="connsiteY148" fmla="*/ 2159526 h 2323145"/>
              <a:gd name="connsiteX149" fmla="*/ 4723263 w 11269336"/>
              <a:gd name="connsiteY149" fmla="*/ 2153742 h 2323145"/>
              <a:gd name="connsiteX150" fmla="*/ 4702453 w 11269336"/>
              <a:gd name="connsiteY150" fmla="*/ 2151586 h 2323145"/>
              <a:gd name="connsiteX151" fmla="*/ 4678455 w 11269336"/>
              <a:gd name="connsiteY151" fmla="*/ 2156131 h 2323145"/>
              <a:gd name="connsiteX152" fmla="*/ 4593061 w 11269336"/>
              <a:gd name="connsiteY152" fmla="*/ 2171597 h 2323145"/>
              <a:gd name="connsiteX153" fmla="*/ 4579902 w 11269336"/>
              <a:gd name="connsiteY153" fmla="*/ 2177927 h 2323145"/>
              <a:gd name="connsiteX154" fmla="*/ 4533444 w 11269336"/>
              <a:gd name="connsiteY154" fmla="*/ 2181200 h 2323145"/>
              <a:gd name="connsiteX155" fmla="*/ 4492832 w 11269336"/>
              <a:gd name="connsiteY155" fmla="*/ 2188033 h 2323145"/>
              <a:gd name="connsiteX156" fmla="*/ 4467257 w 11269336"/>
              <a:gd name="connsiteY156" fmla="*/ 2196121 h 2323145"/>
              <a:gd name="connsiteX157" fmla="*/ 4459937 w 11269336"/>
              <a:gd name="connsiteY157" fmla="*/ 2195182 h 2323145"/>
              <a:gd name="connsiteX158" fmla="*/ 4433312 w 11269336"/>
              <a:gd name="connsiteY158" fmla="*/ 2199004 h 2323145"/>
              <a:gd name="connsiteX159" fmla="*/ 4420601 w 11269336"/>
              <a:gd name="connsiteY159" fmla="*/ 2205158 h 2323145"/>
              <a:gd name="connsiteX160" fmla="*/ 4405765 w 11269336"/>
              <a:gd name="connsiteY160" fmla="*/ 2199902 h 2323145"/>
              <a:gd name="connsiteX161" fmla="*/ 4401354 w 11269336"/>
              <a:gd name="connsiteY161" fmla="*/ 2194745 h 2323145"/>
              <a:gd name="connsiteX162" fmla="*/ 4383151 w 11269336"/>
              <a:gd name="connsiteY162" fmla="*/ 2201140 h 2323145"/>
              <a:gd name="connsiteX163" fmla="*/ 4366646 w 11269336"/>
              <a:gd name="connsiteY163" fmla="*/ 2198564 h 2323145"/>
              <a:gd name="connsiteX164" fmla="*/ 4354009 w 11269336"/>
              <a:gd name="connsiteY164" fmla="*/ 2204984 h 2323145"/>
              <a:gd name="connsiteX165" fmla="*/ 4348284 w 11269336"/>
              <a:gd name="connsiteY165" fmla="*/ 2205270 h 2323145"/>
              <a:gd name="connsiteX166" fmla="*/ 4333906 w 11269336"/>
              <a:gd name="connsiteY166" fmla="*/ 2205251 h 2323145"/>
              <a:gd name="connsiteX167" fmla="*/ 4308819 w 11269336"/>
              <a:gd name="connsiteY167" fmla="*/ 2203822 h 2323145"/>
              <a:gd name="connsiteX168" fmla="*/ 4301210 w 11269336"/>
              <a:gd name="connsiteY168" fmla="*/ 2204456 h 2323145"/>
              <a:gd name="connsiteX169" fmla="*/ 4283095 w 11269336"/>
              <a:gd name="connsiteY169" fmla="*/ 2198177 h 2323145"/>
              <a:gd name="connsiteX170" fmla="*/ 4250119 w 11269336"/>
              <a:gd name="connsiteY170" fmla="*/ 2196342 h 2323145"/>
              <a:gd name="connsiteX171" fmla="*/ 4189203 w 11269336"/>
              <a:gd name="connsiteY171" fmla="*/ 2178994 h 2323145"/>
              <a:gd name="connsiteX172" fmla="*/ 4154035 w 11269336"/>
              <a:gd name="connsiteY172" fmla="*/ 2171950 h 2323145"/>
              <a:gd name="connsiteX173" fmla="*/ 4129569 w 11269336"/>
              <a:gd name="connsiteY173" fmla="*/ 2163850 h 2323145"/>
              <a:gd name="connsiteX174" fmla="*/ 4061250 w 11269336"/>
              <a:gd name="connsiteY174" fmla="*/ 2159236 h 2323145"/>
              <a:gd name="connsiteX175" fmla="*/ 3945480 w 11269336"/>
              <a:gd name="connsiteY175" fmla="*/ 2158279 h 2323145"/>
              <a:gd name="connsiteX176" fmla="*/ 3921468 w 11269336"/>
              <a:gd name="connsiteY176" fmla="*/ 2156588 h 2323145"/>
              <a:gd name="connsiteX177" fmla="*/ 3903348 w 11269336"/>
              <a:gd name="connsiteY177" fmla="*/ 2149220 h 2323145"/>
              <a:gd name="connsiteX178" fmla="*/ 3901342 w 11269336"/>
              <a:gd name="connsiteY178" fmla="*/ 2142355 h 2323145"/>
              <a:gd name="connsiteX179" fmla="*/ 3888539 w 11269336"/>
              <a:gd name="connsiteY179" fmla="*/ 2140476 h 2323145"/>
              <a:gd name="connsiteX180" fmla="*/ 3885662 w 11269336"/>
              <a:gd name="connsiteY180" fmla="*/ 2138740 h 2323145"/>
              <a:gd name="connsiteX181" fmla="*/ 3868627 w 11269336"/>
              <a:gd name="connsiteY181" fmla="*/ 2130023 h 2323145"/>
              <a:gd name="connsiteX182" fmla="*/ 3819177 w 11269336"/>
              <a:gd name="connsiteY182" fmla="*/ 2142111 h 2323145"/>
              <a:gd name="connsiteX183" fmla="*/ 3769100 w 11269336"/>
              <a:gd name="connsiteY183" fmla="*/ 2131731 h 2323145"/>
              <a:gd name="connsiteX184" fmla="*/ 3562752 w 11269336"/>
              <a:gd name="connsiteY184" fmla="*/ 2131785 h 2323145"/>
              <a:gd name="connsiteX185" fmla="*/ 3541402 w 11269336"/>
              <a:gd name="connsiteY185" fmla="*/ 2106821 h 2323145"/>
              <a:gd name="connsiteX186" fmla="*/ 3460591 w 11269336"/>
              <a:gd name="connsiteY186" fmla="*/ 2097951 h 2323145"/>
              <a:gd name="connsiteX187" fmla="*/ 3320348 w 11269336"/>
              <a:gd name="connsiteY187" fmla="*/ 2130191 h 2323145"/>
              <a:gd name="connsiteX188" fmla="*/ 3170922 w 11269336"/>
              <a:gd name="connsiteY188" fmla="*/ 2115957 h 2323145"/>
              <a:gd name="connsiteX189" fmla="*/ 3156256 w 11269336"/>
              <a:gd name="connsiteY189" fmla="*/ 2124773 h 2323145"/>
              <a:gd name="connsiteX190" fmla="*/ 3140298 w 11269336"/>
              <a:gd name="connsiteY190" fmla="*/ 2129182 h 2323145"/>
              <a:gd name="connsiteX191" fmla="*/ 3138514 w 11269336"/>
              <a:gd name="connsiteY191" fmla="*/ 2128069 h 2323145"/>
              <a:gd name="connsiteX192" fmla="*/ 3120467 w 11269336"/>
              <a:gd name="connsiteY192" fmla="*/ 2128281 h 2323145"/>
              <a:gd name="connsiteX193" fmla="*/ 3116175 w 11269336"/>
              <a:gd name="connsiteY193" fmla="*/ 2131633 h 2323145"/>
              <a:gd name="connsiteX194" fmla="*/ 3103685 w 11269336"/>
              <a:gd name="connsiteY194" fmla="*/ 2132814 h 2323145"/>
              <a:gd name="connsiteX195" fmla="*/ 3078794 w 11269336"/>
              <a:gd name="connsiteY195" fmla="*/ 2137935 h 2323145"/>
              <a:gd name="connsiteX196" fmla="*/ 3074407 w 11269336"/>
              <a:gd name="connsiteY196" fmla="*/ 2136274 h 2323145"/>
              <a:gd name="connsiteX197" fmla="*/ 3037285 w 11269336"/>
              <a:gd name="connsiteY197" fmla="*/ 2139919 h 2323145"/>
              <a:gd name="connsiteX198" fmla="*/ 3036901 w 11269336"/>
              <a:gd name="connsiteY198" fmla="*/ 2138726 h 2323145"/>
              <a:gd name="connsiteX199" fmla="*/ 3026996 w 11269336"/>
              <a:gd name="connsiteY199" fmla="*/ 2134322 h 2323145"/>
              <a:gd name="connsiteX200" fmla="*/ 3007772 w 11269336"/>
              <a:gd name="connsiteY200" fmla="*/ 2128742 h 2323145"/>
              <a:gd name="connsiteX201" fmla="*/ 2965030 w 11269336"/>
              <a:gd name="connsiteY201" fmla="*/ 2100494 h 2323145"/>
              <a:gd name="connsiteX202" fmla="*/ 2926342 w 11269336"/>
              <a:gd name="connsiteY202" fmla="*/ 2104155 h 2323145"/>
              <a:gd name="connsiteX203" fmla="*/ 2918608 w 11269336"/>
              <a:gd name="connsiteY203" fmla="*/ 2104215 h 2323145"/>
              <a:gd name="connsiteX204" fmla="*/ 2918475 w 11269336"/>
              <a:gd name="connsiteY204" fmla="*/ 2103937 h 2323145"/>
              <a:gd name="connsiteX205" fmla="*/ 2910360 w 11269336"/>
              <a:gd name="connsiteY205" fmla="*/ 2103444 h 2323145"/>
              <a:gd name="connsiteX206" fmla="*/ 2904507 w 11269336"/>
              <a:gd name="connsiteY206" fmla="*/ 2104326 h 2323145"/>
              <a:gd name="connsiteX207" fmla="*/ 2889503 w 11269336"/>
              <a:gd name="connsiteY207" fmla="*/ 2104443 h 2323145"/>
              <a:gd name="connsiteX208" fmla="*/ 2884480 w 11269336"/>
              <a:gd name="connsiteY208" fmla="*/ 2102626 h 2323145"/>
              <a:gd name="connsiteX209" fmla="*/ 2882689 w 11269336"/>
              <a:gd name="connsiteY209" fmla="*/ 2099228 h 2323145"/>
              <a:gd name="connsiteX210" fmla="*/ 2881291 w 11269336"/>
              <a:gd name="connsiteY210" fmla="*/ 2099618 h 2323145"/>
              <a:gd name="connsiteX211" fmla="*/ 2853979 w 11269336"/>
              <a:gd name="connsiteY211" fmla="*/ 2090388 h 2323145"/>
              <a:gd name="connsiteX212" fmla="*/ 2791790 w 11269336"/>
              <a:gd name="connsiteY212" fmla="*/ 2080332 h 2323145"/>
              <a:gd name="connsiteX213" fmla="*/ 2755844 w 11269336"/>
              <a:gd name="connsiteY213" fmla="*/ 2078874 h 2323145"/>
              <a:gd name="connsiteX214" fmla="*/ 2657742 w 11269336"/>
              <a:gd name="connsiteY214" fmla="*/ 2070179 h 2323145"/>
              <a:gd name="connsiteX215" fmla="*/ 2559549 w 11269336"/>
              <a:gd name="connsiteY215" fmla="*/ 2057873 h 2323145"/>
              <a:gd name="connsiteX216" fmla="*/ 2512054 w 11269336"/>
              <a:gd name="connsiteY216" fmla="*/ 2031671 h 2323145"/>
              <a:gd name="connsiteX217" fmla="*/ 2506437 w 11269336"/>
              <a:gd name="connsiteY217" fmla="*/ 2030918 h 2323145"/>
              <a:gd name="connsiteX218" fmla="*/ 2491752 w 11269336"/>
              <a:gd name="connsiteY218" fmla="*/ 2033906 h 2323145"/>
              <a:gd name="connsiteX219" fmla="*/ 2486338 w 11269336"/>
              <a:gd name="connsiteY219" fmla="*/ 2035862 h 2323145"/>
              <a:gd name="connsiteX220" fmla="*/ 2478186 w 11269336"/>
              <a:gd name="connsiteY220" fmla="*/ 2036953 h 2323145"/>
              <a:gd name="connsiteX221" fmla="*/ 2477950 w 11269336"/>
              <a:gd name="connsiteY221" fmla="*/ 2036715 h 2323145"/>
              <a:gd name="connsiteX222" fmla="*/ 2470381 w 11269336"/>
              <a:gd name="connsiteY222" fmla="*/ 2038256 h 2323145"/>
              <a:gd name="connsiteX223" fmla="*/ 2433781 w 11269336"/>
              <a:gd name="connsiteY223" fmla="*/ 2049140 h 2323145"/>
              <a:gd name="connsiteX224" fmla="*/ 2381172 w 11269336"/>
              <a:gd name="connsiteY224" fmla="*/ 2030645 h 2323145"/>
              <a:gd name="connsiteX225" fmla="*/ 2360198 w 11269336"/>
              <a:gd name="connsiteY225" fmla="*/ 2029059 h 2323145"/>
              <a:gd name="connsiteX226" fmla="*/ 2348815 w 11269336"/>
              <a:gd name="connsiteY226" fmla="*/ 2026798 h 2323145"/>
              <a:gd name="connsiteX227" fmla="*/ 2347988 w 11269336"/>
              <a:gd name="connsiteY227" fmla="*/ 2025745 h 2323145"/>
              <a:gd name="connsiteX228" fmla="*/ 2312920 w 11269336"/>
              <a:gd name="connsiteY228" fmla="*/ 2036311 h 2323145"/>
              <a:gd name="connsiteX229" fmla="*/ 2307986 w 11269336"/>
              <a:gd name="connsiteY229" fmla="*/ 2035583 h 2323145"/>
              <a:gd name="connsiteX230" fmla="*/ 2285481 w 11269336"/>
              <a:gd name="connsiteY230" fmla="*/ 2045197 h 2323145"/>
              <a:gd name="connsiteX231" fmla="*/ 2273666 w 11269336"/>
              <a:gd name="connsiteY231" fmla="*/ 2048710 h 2323145"/>
              <a:gd name="connsiteX232" fmla="*/ 2270719 w 11269336"/>
              <a:gd name="connsiteY232" fmla="*/ 2052702 h 2323145"/>
              <a:gd name="connsiteX233" fmla="*/ 2253080 w 11269336"/>
              <a:gd name="connsiteY233" fmla="*/ 2056363 h 2323145"/>
              <a:gd name="connsiteX234" fmla="*/ 2250906 w 11269336"/>
              <a:gd name="connsiteY234" fmla="*/ 2055654 h 2323145"/>
              <a:gd name="connsiteX235" fmla="*/ 2236905 w 11269336"/>
              <a:gd name="connsiteY235" fmla="*/ 2062882 h 2323145"/>
              <a:gd name="connsiteX236" fmla="*/ 2225830 w 11269336"/>
              <a:gd name="connsiteY236" fmla="*/ 2074027 h 2323145"/>
              <a:gd name="connsiteX237" fmla="*/ 2073776 w 11269336"/>
              <a:gd name="connsiteY237" fmla="*/ 2089244 h 2323145"/>
              <a:gd name="connsiteX238" fmla="*/ 1948256 w 11269336"/>
              <a:gd name="connsiteY238" fmla="*/ 2146616 h 2323145"/>
              <a:gd name="connsiteX239" fmla="*/ 1865582 w 11269336"/>
              <a:gd name="connsiteY239" fmla="*/ 2153738 h 2323145"/>
              <a:gd name="connsiteX240" fmla="*/ 1835210 w 11269336"/>
              <a:gd name="connsiteY240" fmla="*/ 2134244 h 2323145"/>
              <a:gd name="connsiteX241" fmla="*/ 1632661 w 11269336"/>
              <a:gd name="connsiteY241" fmla="*/ 2173882 h 2323145"/>
              <a:gd name="connsiteX242" fmla="*/ 1579590 w 11269336"/>
              <a:gd name="connsiteY242" fmla="*/ 2173680 h 2323145"/>
              <a:gd name="connsiteX243" fmla="*/ 1535601 w 11269336"/>
              <a:gd name="connsiteY243" fmla="*/ 2194590 h 2323145"/>
              <a:gd name="connsiteX244" fmla="*/ 1515594 w 11269336"/>
              <a:gd name="connsiteY244" fmla="*/ 2189622 h 2323145"/>
              <a:gd name="connsiteX245" fmla="*/ 1512113 w 11269336"/>
              <a:gd name="connsiteY245" fmla="*/ 2188534 h 2323145"/>
              <a:gd name="connsiteX246" fmla="*/ 1498838 w 11269336"/>
              <a:gd name="connsiteY246" fmla="*/ 2189213 h 2323145"/>
              <a:gd name="connsiteX247" fmla="*/ 1494279 w 11269336"/>
              <a:gd name="connsiteY247" fmla="*/ 2183112 h 2323145"/>
              <a:gd name="connsiteX248" fmla="*/ 1473714 w 11269336"/>
              <a:gd name="connsiteY248" fmla="*/ 2179625 h 2323145"/>
              <a:gd name="connsiteX249" fmla="*/ 1449503 w 11269336"/>
              <a:gd name="connsiteY249" fmla="*/ 2182633 h 2323145"/>
              <a:gd name="connsiteX250" fmla="*/ 1335495 w 11269336"/>
              <a:gd name="connsiteY250" fmla="*/ 2203940 h 2323145"/>
              <a:gd name="connsiteX251" fmla="*/ 1266687 w 11269336"/>
              <a:gd name="connsiteY251" fmla="*/ 2212688 h 2323145"/>
              <a:gd name="connsiteX252" fmla="*/ 1239614 w 11269336"/>
              <a:gd name="connsiteY252" fmla="*/ 2209727 h 2323145"/>
              <a:gd name="connsiteX253" fmla="*/ 1202436 w 11269336"/>
              <a:gd name="connsiteY253" fmla="*/ 2209817 h 2323145"/>
              <a:gd name="connsiteX254" fmla="*/ 1136097 w 11269336"/>
              <a:gd name="connsiteY254" fmla="*/ 2205112 h 2323145"/>
              <a:gd name="connsiteX255" fmla="*/ 1048229 w 11269336"/>
              <a:gd name="connsiteY255" fmla="*/ 2207249 h 2323145"/>
              <a:gd name="connsiteX256" fmla="*/ 988232 w 11269336"/>
              <a:gd name="connsiteY256" fmla="*/ 2235635 h 2323145"/>
              <a:gd name="connsiteX257" fmla="*/ 981959 w 11269336"/>
              <a:gd name="connsiteY257" fmla="*/ 2231607 h 2323145"/>
              <a:gd name="connsiteX258" fmla="*/ 938600 w 11269336"/>
              <a:gd name="connsiteY258" fmla="*/ 2238113 h 2323145"/>
              <a:gd name="connsiteX259" fmla="*/ 791788 w 11269336"/>
              <a:gd name="connsiteY259" fmla="*/ 2293224 h 2323145"/>
              <a:gd name="connsiteX260" fmla="*/ 706914 w 11269336"/>
              <a:gd name="connsiteY260" fmla="*/ 2305046 h 2323145"/>
              <a:gd name="connsiteX261" fmla="*/ 675971 w 11269336"/>
              <a:gd name="connsiteY261" fmla="*/ 2304030 h 2323145"/>
              <a:gd name="connsiteX262" fmla="*/ 624180 w 11269336"/>
              <a:gd name="connsiteY262" fmla="*/ 2302650 h 2323145"/>
              <a:gd name="connsiteX263" fmla="*/ 583453 w 11269336"/>
              <a:gd name="connsiteY263" fmla="*/ 2288788 h 2323145"/>
              <a:gd name="connsiteX264" fmla="*/ 540946 w 11269336"/>
              <a:gd name="connsiteY264" fmla="*/ 2292721 h 2323145"/>
              <a:gd name="connsiteX265" fmla="*/ 533680 w 11269336"/>
              <a:gd name="connsiteY265" fmla="*/ 2310233 h 2323145"/>
              <a:gd name="connsiteX266" fmla="*/ 487366 w 11269336"/>
              <a:gd name="connsiteY266" fmla="*/ 2309053 h 2323145"/>
              <a:gd name="connsiteX267" fmla="*/ 416820 w 11269336"/>
              <a:gd name="connsiteY267" fmla="*/ 2305443 h 2323145"/>
              <a:gd name="connsiteX268" fmla="*/ 376805 w 11269336"/>
              <a:gd name="connsiteY268" fmla="*/ 2307647 h 2323145"/>
              <a:gd name="connsiteX269" fmla="*/ 266777 w 11269336"/>
              <a:gd name="connsiteY269" fmla="*/ 2309012 h 2323145"/>
              <a:gd name="connsiteX270" fmla="*/ 156013 w 11269336"/>
              <a:gd name="connsiteY270" fmla="*/ 2306832 h 2323145"/>
              <a:gd name="connsiteX271" fmla="*/ 87258 w 11269336"/>
              <a:gd name="connsiteY271" fmla="*/ 2285511 h 2323145"/>
              <a:gd name="connsiteX272" fmla="*/ 23798 w 11269336"/>
              <a:gd name="connsiteY272" fmla="*/ 2281822 h 2323145"/>
              <a:gd name="connsiteX273" fmla="*/ 0 w 11269336"/>
              <a:gd name="connsiteY273" fmla="*/ 2285369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296127 w 11269336"/>
              <a:gd name="connsiteY139" fmla="*/ 2023208 h 2323145"/>
              <a:gd name="connsiteX140" fmla="*/ 5092476 w 11269336"/>
              <a:gd name="connsiteY140" fmla="*/ 2100737 h 2323145"/>
              <a:gd name="connsiteX141" fmla="*/ 5060738 w 11269336"/>
              <a:gd name="connsiteY141" fmla="*/ 2083274 h 2323145"/>
              <a:gd name="connsiteX142" fmla="*/ 4860988 w 11269336"/>
              <a:gd name="connsiteY142" fmla="*/ 2135698 h 2323145"/>
              <a:gd name="connsiteX143" fmla="*/ 4807902 w 11269336"/>
              <a:gd name="connsiteY143" fmla="*/ 2138894 h 2323145"/>
              <a:gd name="connsiteX144" fmla="*/ 4765388 w 11269336"/>
              <a:gd name="connsiteY144" fmla="*/ 2162525 h 2323145"/>
              <a:gd name="connsiteX145" fmla="*/ 4745033 w 11269336"/>
              <a:gd name="connsiteY145" fmla="*/ 2158859 h 2323145"/>
              <a:gd name="connsiteX146" fmla="*/ 4741475 w 11269336"/>
              <a:gd name="connsiteY146" fmla="*/ 2157998 h 2323145"/>
              <a:gd name="connsiteX147" fmla="*/ 4728247 w 11269336"/>
              <a:gd name="connsiteY147" fmla="*/ 2159526 h 2323145"/>
              <a:gd name="connsiteX148" fmla="*/ 4723263 w 11269336"/>
              <a:gd name="connsiteY148" fmla="*/ 2153742 h 2323145"/>
              <a:gd name="connsiteX149" fmla="*/ 4702453 w 11269336"/>
              <a:gd name="connsiteY149" fmla="*/ 2151586 h 2323145"/>
              <a:gd name="connsiteX150" fmla="*/ 4678455 w 11269336"/>
              <a:gd name="connsiteY150" fmla="*/ 2156131 h 2323145"/>
              <a:gd name="connsiteX151" fmla="*/ 4593061 w 11269336"/>
              <a:gd name="connsiteY151" fmla="*/ 2171597 h 2323145"/>
              <a:gd name="connsiteX152" fmla="*/ 4579902 w 11269336"/>
              <a:gd name="connsiteY152" fmla="*/ 2177927 h 2323145"/>
              <a:gd name="connsiteX153" fmla="*/ 4533444 w 11269336"/>
              <a:gd name="connsiteY153" fmla="*/ 2181200 h 2323145"/>
              <a:gd name="connsiteX154" fmla="*/ 4492832 w 11269336"/>
              <a:gd name="connsiteY154" fmla="*/ 2188033 h 2323145"/>
              <a:gd name="connsiteX155" fmla="*/ 4467257 w 11269336"/>
              <a:gd name="connsiteY155" fmla="*/ 2196121 h 2323145"/>
              <a:gd name="connsiteX156" fmla="*/ 4459937 w 11269336"/>
              <a:gd name="connsiteY156" fmla="*/ 2195182 h 2323145"/>
              <a:gd name="connsiteX157" fmla="*/ 4433312 w 11269336"/>
              <a:gd name="connsiteY157" fmla="*/ 2199004 h 2323145"/>
              <a:gd name="connsiteX158" fmla="*/ 4420601 w 11269336"/>
              <a:gd name="connsiteY158" fmla="*/ 2205158 h 2323145"/>
              <a:gd name="connsiteX159" fmla="*/ 4405765 w 11269336"/>
              <a:gd name="connsiteY159" fmla="*/ 2199902 h 2323145"/>
              <a:gd name="connsiteX160" fmla="*/ 4401354 w 11269336"/>
              <a:gd name="connsiteY160" fmla="*/ 2194745 h 2323145"/>
              <a:gd name="connsiteX161" fmla="*/ 4383151 w 11269336"/>
              <a:gd name="connsiteY161" fmla="*/ 2201140 h 2323145"/>
              <a:gd name="connsiteX162" fmla="*/ 4366646 w 11269336"/>
              <a:gd name="connsiteY162" fmla="*/ 2198564 h 2323145"/>
              <a:gd name="connsiteX163" fmla="*/ 4354009 w 11269336"/>
              <a:gd name="connsiteY163" fmla="*/ 2204984 h 2323145"/>
              <a:gd name="connsiteX164" fmla="*/ 4348284 w 11269336"/>
              <a:gd name="connsiteY164" fmla="*/ 2205270 h 2323145"/>
              <a:gd name="connsiteX165" fmla="*/ 4333906 w 11269336"/>
              <a:gd name="connsiteY165" fmla="*/ 2205251 h 2323145"/>
              <a:gd name="connsiteX166" fmla="*/ 4308819 w 11269336"/>
              <a:gd name="connsiteY166" fmla="*/ 2203822 h 2323145"/>
              <a:gd name="connsiteX167" fmla="*/ 4301210 w 11269336"/>
              <a:gd name="connsiteY167" fmla="*/ 2204456 h 2323145"/>
              <a:gd name="connsiteX168" fmla="*/ 4283095 w 11269336"/>
              <a:gd name="connsiteY168" fmla="*/ 2198177 h 2323145"/>
              <a:gd name="connsiteX169" fmla="*/ 4250119 w 11269336"/>
              <a:gd name="connsiteY169" fmla="*/ 2196342 h 2323145"/>
              <a:gd name="connsiteX170" fmla="*/ 4189203 w 11269336"/>
              <a:gd name="connsiteY170" fmla="*/ 2178994 h 2323145"/>
              <a:gd name="connsiteX171" fmla="*/ 4154035 w 11269336"/>
              <a:gd name="connsiteY171" fmla="*/ 2171950 h 2323145"/>
              <a:gd name="connsiteX172" fmla="*/ 4129569 w 11269336"/>
              <a:gd name="connsiteY172" fmla="*/ 2163850 h 2323145"/>
              <a:gd name="connsiteX173" fmla="*/ 4061250 w 11269336"/>
              <a:gd name="connsiteY173" fmla="*/ 2159236 h 2323145"/>
              <a:gd name="connsiteX174" fmla="*/ 3945480 w 11269336"/>
              <a:gd name="connsiteY174" fmla="*/ 2158279 h 2323145"/>
              <a:gd name="connsiteX175" fmla="*/ 3921468 w 11269336"/>
              <a:gd name="connsiteY175" fmla="*/ 2156588 h 2323145"/>
              <a:gd name="connsiteX176" fmla="*/ 3903348 w 11269336"/>
              <a:gd name="connsiteY176" fmla="*/ 2149220 h 2323145"/>
              <a:gd name="connsiteX177" fmla="*/ 3901342 w 11269336"/>
              <a:gd name="connsiteY177" fmla="*/ 2142355 h 2323145"/>
              <a:gd name="connsiteX178" fmla="*/ 3888539 w 11269336"/>
              <a:gd name="connsiteY178" fmla="*/ 2140476 h 2323145"/>
              <a:gd name="connsiteX179" fmla="*/ 3885662 w 11269336"/>
              <a:gd name="connsiteY179" fmla="*/ 2138740 h 2323145"/>
              <a:gd name="connsiteX180" fmla="*/ 3868627 w 11269336"/>
              <a:gd name="connsiteY180" fmla="*/ 2130023 h 2323145"/>
              <a:gd name="connsiteX181" fmla="*/ 3819177 w 11269336"/>
              <a:gd name="connsiteY181" fmla="*/ 2142111 h 2323145"/>
              <a:gd name="connsiteX182" fmla="*/ 3769100 w 11269336"/>
              <a:gd name="connsiteY182" fmla="*/ 2131731 h 2323145"/>
              <a:gd name="connsiteX183" fmla="*/ 3562752 w 11269336"/>
              <a:gd name="connsiteY183" fmla="*/ 2131785 h 2323145"/>
              <a:gd name="connsiteX184" fmla="*/ 3541402 w 11269336"/>
              <a:gd name="connsiteY184" fmla="*/ 2106821 h 2323145"/>
              <a:gd name="connsiteX185" fmla="*/ 3460591 w 11269336"/>
              <a:gd name="connsiteY185" fmla="*/ 2097951 h 2323145"/>
              <a:gd name="connsiteX186" fmla="*/ 3320348 w 11269336"/>
              <a:gd name="connsiteY186" fmla="*/ 2130191 h 2323145"/>
              <a:gd name="connsiteX187" fmla="*/ 3170922 w 11269336"/>
              <a:gd name="connsiteY187" fmla="*/ 2115957 h 2323145"/>
              <a:gd name="connsiteX188" fmla="*/ 3156256 w 11269336"/>
              <a:gd name="connsiteY188" fmla="*/ 2124773 h 2323145"/>
              <a:gd name="connsiteX189" fmla="*/ 3140298 w 11269336"/>
              <a:gd name="connsiteY189" fmla="*/ 2129182 h 2323145"/>
              <a:gd name="connsiteX190" fmla="*/ 3138514 w 11269336"/>
              <a:gd name="connsiteY190" fmla="*/ 2128069 h 2323145"/>
              <a:gd name="connsiteX191" fmla="*/ 3120467 w 11269336"/>
              <a:gd name="connsiteY191" fmla="*/ 2128281 h 2323145"/>
              <a:gd name="connsiteX192" fmla="*/ 3116175 w 11269336"/>
              <a:gd name="connsiteY192" fmla="*/ 2131633 h 2323145"/>
              <a:gd name="connsiteX193" fmla="*/ 3103685 w 11269336"/>
              <a:gd name="connsiteY193" fmla="*/ 2132814 h 2323145"/>
              <a:gd name="connsiteX194" fmla="*/ 3078794 w 11269336"/>
              <a:gd name="connsiteY194" fmla="*/ 2137935 h 2323145"/>
              <a:gd name="connsiteX195" fmla="*/ 3074407 w 11269336"/>
              <a:gd name="connsiteY195" fmla="*/ 2136274 h 2323145"/>
              <a:gd name="connsiteX196" fmla="*/ 3037285 w 11269336"/>
              <a:gd name="connsiteY196" fmla="*/ 2139919 h 2323145"/>
              <a:gd name="connsiteX197" fmla="*/ 3036901 w 11269336"/>
              <a:gd name="connsiteY197" fmla="*/ 2138726 h 2323145"/>
              <a:gd name="connsiteX198" fmla="*/ 3026996 w 11269336"/>
              <a:gd name="connsiteY198" fmla="*/ 2134322 h 2323145"/>
              <a:gd name="connsiteX199" fmla="*/ 3007772 w 11269336"/>
              <a:gd name="connsiteY199" fmla="*/ 2128742 h 2323145"/>
              <a:gd name="connsiteX200" fmla="*/ 2965030 w 11269336"/>
              <a:gd name="connsiteY200" fmla="*/ 2100494 h 2323145"/>
              <a:gd name="connsiteX201" fmla="*/ 2926342 w 11269336"/>
              <a:gd name="connsiteY201" fmla="*/ 2104155 h 2323145"/>
              <a:gd name="connsiteX202" fmla="*/ 2918608 w 11269336"/>
              <a:gd name="connsiteY202" fmla="*/ 2104215 h 2323145"/>
              <a:gd name="connsiteX203" fmla="*/ 2918475 w 11269336"/>
              <a:gd name="connsiteY203" fmla="*/ 2103937 h 2323145"/>
              <a:gd name="connsiteX204" fmla="*/ 2910360 w 11269336"/>
              <a:gd name="connsiteY204" fmla="*/ 2103444 h 2323145"/>
              <a:gd name="connsiteX205" fmla="*/ 2904507 w 11269336"/>
              <a:gd name="connsiteY205" fmla="*/ 2104326 h 2323145"/>
              <a:gd name="connsiteX206" fmla="*/ 2889503 w 11269336"/>
              <a:gd name="connsiteY206" fmla="*/ 2104443 h 2323145"/>
              <a:gd name="connsiteX207" fmla="*/ 2884480 w 11269336"/>
              <a:gd name="connsiteY207" fmla="*/ 2102626 h 2323145"/>
              <a:gd name="connsiteX208" fmla="*/ 2882689 w 11269336"/>
              <a:gd name="connsiteY208" fmla="*/ 2099228 h 2323145"/>
              <a:gd name="connsiteX209" fmla="*/ 2881291 w 11269336"/>
              <a:gd name="connsiteY209" fmla="*/ 2099618 h 2323145"/>
              <a:gd name="connsiteX210" fmla="*/ 2853979 w 11269336"/>
              <a:gd name="connsiteY210" fmla="*/ 2090388 h 2323145"/>
              <a:gd name="connsiteX211" fmla="*/ 2791790 w 11269336"/>
              <a:gd name="connsiteY211" fmla="*/ 2080332 h 2323145"/>
              <a:gd name="connsiteX212" fmla="*/ 2755844 w 11269336"/>
              <a:gd name="connsiteY212" fmla="*/ 2078874 h 2323145"/>
              <a:gd name="connsiteX213" fmla="*/ 2657742 w 11269336"/>
              <a:gd name="connsiteY213" fmla="*/ 2070179 h 2323145"/>
              <a:gd name="connsiteX214" fmla="*/ 2559549 w 11269336"/>
              <a:gd name="connsiteY214" fmla="*/ 2057873 h 2323145"/>
              <a:gd name="connsiteX215" fmla="*/ 2512054 w 11269336"/>
              <a:gd name="connsiteY215" fmla="*/ 2031671 h 2323145"/>
              <a:gd name="connsiteX216" fmla="*/ 2506437 w 11269336"/>
              <a:gd name="connsiteY216" fmla="*/ 2030918 h 2323145"/>
              <a:gd name="connsiteX217" fmla="*/ 2491752 w 11269336"/>
              <a:gd name="connsiteY217" fmla="*/ 2033906 h 2323145"/>
              <a:gd name="connsiteX218" fmla="*/ 2486338 w 11269336"/>
              <a:gd name="connsiteY218" fmla="*/ 2035862 h 2323145"/>
              <a:gd name="connsiteX219" fmla="*/ 2478186 w 11269336"/>
              <a:gd name="connsiteY219" fmla="*/ 2036953 h 2323145"/>
              <a:gd name="connsiteX220" fmla="*/ 2477950 w 11269336"/>
              <a:gd name="connsiteY220" fmla="*/ 2036715 h 2323145"/>
              <a:gd name="connsiteX221" fmla="*/ 2470381 w 11269336"/>
              <a:gd name="connsiteY221" fmla="*/ 2038256 h 2323145"/>
              <a:gd name="connsiteX222" fmla="*/ 2433781 w 11269336"/>
              <a:gd name="connsiteY222" fmla="*/ 2049140 h 2323145"/>
              <a:gd name="connsiteX223" fmla="*/ 2381172 w 11269336"/>
              <a:gd name="connsiteY223" fmla="*/ 2030645 h 2323145"/>
              <a:gd name="connsiteX224" fmla="*/ 2360198 w 11269336"/>
              <a:gd name="connsiteY224" fmla="*/ 2029059 h 2323145"/>
              <a:gd name="connsiteX225" fmla="*/ 2348815 w 11269336"/>
              <a:gd name="connsiteY225" fmla="*/ 2026798 h 2323145"/>
              <a:gd name="connsiteX226" fmla="*/ 2347988 w 11269336"/>
              <a:gd name="connsiteY226" fmla="*/ 2025745 h 2323145"/>
              <a:gd name="connsiteX227" fmla="*/ 2312920 w 11269336"/>
              <a:gd name="connsiteY227" fmla="*/ 2036311 h 2323145"/>
              <a:gd name="connsiteX228" fmla="*/ 2307986 w 11269336"/>
              <a:gd name="connsiteY228" fmla="*/ 2035583 h 2323145"/>
              <a:gd name="connsiteX229" fmla="*/ 2285481 w 11269336"/>
              <a:gd name="connsiteY229" fmla="*/ 2045197 h 2323145"/>
              <a:gd name="connsiteX230" fmla="*/ 2273666 w 11269336"/>
              <a:gd name="connsiteY230" fmla="*/ 2048710 h 2323145"/>
              <a:gd name="connsiteX231" fmla="*/ 2270719 w 11269336"/>
              <a:gd name="connsiteY231" fmla="*/ 2052702 h 2323145"/>
              <a:gd name="connsiteX232" fmla="*/ 2253080 w 11269336"/>
              <a:gd name="connsiteY232" fmla="*/ 2056363 h 2323145"/>
              <a:gd name="connsiteX233" fmla="*/ 2250906 w 11269336"/>
              <a:gd name="connsiteY233" fmla="*/ 2055654 h 2323145"/>
              <a:gd name="connsiteX234" fmla="*/ 2236905 w 11269336"/>
              <a:gd name="connsiteY234" fmla="*/ 2062882 h 2323145"/>
              <a:gd name="connsiteX235" fmla="*/ 2225830 w 11269336"/>
              <a:gd name="connsiteY235" fmla="*/ 2074027 h 2323145"/>
              <a:gd name="connsiteX236" fmla="*/ 2073776 w 11269336"/>
              <a:gd name="connsiteY236" fmla="*/ 2089244 h 2323145"/>
              <a:gd name="connsiteX237" fmla="*/ 1948256 w 11269336"/>
              <a:gd name="connsiteY237" fmla="*/ 2146616 h 2323145"/>
              <a:gd name="connsiteX238" fmla="*/ 1865582 w 11269336"/>
              <a:gd name="connsiteY238" fmla="*/ 2153738 h 2323145"/>
              <a:gd name="connsiteX239" fmla="*/ 1835210 w 11269336"/>
              <a:gd name="connsiteY239" fmla="*/ 2134244 h 2323145"/>
              <a:gd name="connsiteX240" fmla="*/ 1632661 w 11269336"/>
              <a:gd name="connsiteY240" fmla="*/ 2173882 h 2323145"/>
              <a:gd name="connsiteX241" fmla="*/ 1579590 w 11269336"/>
              <a:gd name="connsiteY241" fmla="*/ 2173680 h 2323145"/>
              <a:gd name="connsiteX242" fmla="*/ 1535601 w 11269336"/>
              <a:gd name="connsiteY242" fmla="*/ 2194590 h 2323145"/>
              <a:gd name="connsiteX243" fmla="*/ 1515594 w 11269336"/>
              <a:gd name="connsiteY243" fmla="*/ 2189622 h 2323145"/>
              <a:gd name="connsiteX244" fmla="*/ 1512113 w 11269336"/>
              <a:gd name="connsiteY244" fmla="*/ 2188534 h 2323145"/>
              <a:gd name="connsiteX245" fmla="*/ 1498838 w 11269336"/>
              <a:gd name="connsiteY245" fmla="*/ 2189213 h 2323145"/>
              <a:gd name="connsiteX246" fmla="*/ 1494279 w 11269336"/>
              <a:gd name="connsiteY246" fmla="*/ 2183112 h 2323145"/>
              <a:gd name="connsiteX247" fmla="*/ 1473714 w 11269336"/>
              <a:gd name="connsiteY247" fmla="*/ 2179625 h 2323145"/>
              <a:gd name="connsiteX248" fmla="*/ 1449503 w 11269336"/>
              <a:gd name="connsiteY248" fmla="*/ 2182633 h 2323145"/>
              <a:gd name="connsiteX249" fmla="*/ 1335495 w 11269336"/>
              <a:gd name="connsiteY249" fmla="*/ 2203940 h 2323145"/>
              <a:gd name="connsiteX250" fmla="*/ 1266687 w 11269336"/>
              <a:gd name="connsiteY250" fmla="*/ 2212688 h 2323145"/>
              <a:gd name="connsiteX251" fmla="*/ 1239614 w 11269336"/>
              <a:gd name="connsiteY251" fmla="*/ 2209727 h 2323145"/>
              <a:gd name="connsiteX252" fmla="*/ 1202436 w 11269336"/>
              <a:gd name="connsiteY252" fmla="*/ 2209817 h 2323145"/>
              <a:gd name="connsiteX253" fmla="*/ 1136097 w 11269336"/>
              <a:gd name="connsiteY253" fmla="*/ 2205112 h 2323145"/>
              <a:gd name="connsiteX254" fmla="*/ 1048229 w 11269336"/>
              <a:gd name="connsiteY254" fmla="*/ 2207249 h 2323145"/>
              <a:gd name="connsiteX255" fmla="*/ 988232 w 11269336"/>
              <a:gd name="connsiteY255" fmla="*/ 2235635 h 2323145"/>
              <a:gd name="connsiteX256" fmla="*/ 981959 w 11269336"/>
              <a:gd name="connsiteY256" fmla="*/ 2231607 h 2323145"/>
              <a:gd name="connsiteX257" fmla="*/ 938600 w 11269336"/>
              <a:gd name="connsiteY257" fmla="*/ 2238113 h 2323145"/>
              <a:gd name="connsiteX258" fmla="*/ 791788 w 11269336"/>
              <a:gd name="connsiteY258" fmla="*/ 2293224 h 2323145"/>
              <a:gd name="connsiteX259" fmla="*/ 706914 w 11269336"/>
              <a:gd name="connsiteY259" fmla="*/ 2305046 h 2323145"/>
              <a:gd name="connsiteX260" fmla="*/ 675971 w 11269336"/>
              <a:gd name="connsiteY260" fmla="*/ 2304030 h 2323145"/>
              <a:gd name="connsiteX261" fmla="*/ 624180 w 11269336"/>
              <a:gd name="connsiteY261" fmla="*/ 2302650 h 2323145"/>
              <a:gd name="connsiteX262" fmla="*/ 583453 w 11269336"/>
              <a:gd name="connsiteY262" fmla="*/ 2288788 h 2323145"/>
              <a:gd name="connsiteX263" fmla="*/ 540946 w 11269336"/>
              <a:gd name="connsiteY263" fmla="*/ 2292721 h 2323145"/>
              <a:gd name="connsiteX264" fmla="*/ 533680 w 11269336"/>
              <a:gd name="connsiteY264" fmla="*/ 2310233 h 2323145"/>
              <a:gd name="connsiteX265" fmla="*/ 487366 w 11269336"/>
              <a:gd name="connsiteY265" fmla="*/ 2309053 h 2323145"/>
              <a:gd name="connsiteX266" fmla="*/ 416820 w 11269336"/>
              <a:gd name="connsiteY266" fmla="*/ 2305443 h 2323145"/>
              <a:gd name="connsiteX267" fmla="*/ 376805 w 11269336"/>
              <a:gd name="connsiteY267" fmla="*/ 2307647 h 2323145"/>
              <a:gd name="connsiteX268" fmla="*/ 266777 w 11269336"/>
              <a:gd name="connsiteY268" fmla="*/ 2309012 h 2323145"/>
              <a:gd name="connsiteX269" fmla="*/ 156013 w 11269336"/>
              <a:gd name="connsiteY269" fmla="*/ 2306832 h 2323145"/>
              <a:gd name="connsiteX270" fmla="*/ 87258 w 11269336"/>
              <a:gd name="connsiteY270" fmla="*/ 2285511 h 2323145"/>
              <a:gd name="connsiteX271" fmla="*/ 23798 w 11269336"/>
              <a:gd name="connsiteY271" fmla="*/ 2281822 h 2323145"/>
              <a:gd name="connsiteX272" fmla="*/ 0 w 11269336"/>
              <a:gd name="connsiteY272" fmla="*/ 2285369 h 2323145"/>
              <a:gd name="connsiteX273" fmla="*/ 0 w 11269336"/>
              <a:gd name="connsiteY27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092476 w 11269336"/>
              <a:gd name="connsiteY139" fmla="*/ 2100737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60738 w 11269336"/>
              <a:gd name="connsiteY140" fmla="*/ 208327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320348 w 11269336"/>
              <a:gd name="connsiteY185" fmla="*/ 2130191 h 2323145"/>
              <a:gd name="connsiteX186" fmla="*/ 3170922 w 11269336"/>
              <a:gd name="connsiteY186" fmla="*/ 2115957 h 2323145"/>
              <a:gd name="connsiteX187" fmla="*/ 3156256 w 11269336"/>
              <a:gd name="connsiteY187" fmla="*/ 2124773 h 2323145"/>
              <a:gd name="connsiteX188" fmla="*/ 3140298 w 11269336"/>
              <a:gd name="connsiteY188" fmla="*/ 2129182 h 2323145"/>
              <a:gd name="connsiteX189" fmla="*/ 3138514 w 11269336"/>
              <a:gd name="connsiteY189" fmla="*/ 2128069 h 2323145"/>
              <a:gd name="connsiteX190" fmla="*/ 3120467 w 11269336"/>
              <a:gd name="connsiteY190" fmla="*/ 2128281 h 2323145"/>
              <a:gd name="connsiteX191" fmla="*/ 3116175 w 11269336"/>
              <a:gd name="connsiteY191" fmla="*/ 2131633 h 2323145"/>
              <a:gd name="connsiteX192" fmla="*/ 3103685 w 11269336"/>
              <a:gd name="connsiteY192" fmla="*/ 2132814 h 2323145"/>
              <a:gd name="connsiteX193" fmla="*/ 3078794 w 11269336"/>
              <a:gd name="connsiteY193" fmla="*/ 2137935 h 2323145"/>
              <a:gd name="connsiteX194" fmla="*/ 3074407 w 11269336"/>
              <a:gd name="connsiteY194" fmla="*/ 2136274 h 2323145"/>
              <a:gd name="connsiteX195" fmla="*/ 3037285 w 11269336"/>
              <a:gd name="connsiteY195" fmla="*/ 2139919 h 2323145"/>
              <a:gd name="connsiteX196" fmla="*/ 3036901 w 11269336"/>
              <a:gd name="connsiteY196" fmla="*/ 2138726 h 2323145"/>
              <a:gd name="connsiteX197" fmla="*/ 3026996 w 11269336"/>
              <a:gd name="connsiteY197" fmla="*/ 2134322 h 2323145"/>
              <a:gd name="connsiteX198" fmla="*/ 3007772 w 11269336"/>
              <a:gd name="connsiteY198" fmla="*/ 2128742 h 2323145"/>
              <a:gd name="connsiteX199" fmla="*/ 2965030 w 11269336"/>
              <a:gd name="connsiteY199" fmla="*/ 2100494 h 2323145"/>
              <a:gd name="connsiteX200" fmla="*/ 2926342 w 11269336"/>
              <a:gd name="connsiteY200" fmla="*/ 2104155 h 2323145"/>
              <a:gd name="connsiteX201" fmla="*/ 2918608 w 11269336"/>
              <a:gd name="connsiteY201" fmla="*/ 2104215 h 2323145"/>
              <a:gd name="connsiteX202" fmla="*/ 2918475 w 11269336"/>
              <a:gd name="connsiteY202" fmla="*/ 2103937 h 2323145"/>
              <a:gd name="connsiteX203" fmla="*/ 2910360 w 11269336"/>
              <a:gd name="connsiteY203" fmla="*/ 2103444 h 2323145"/>
              <a:gd name="connsiteX204" fmla="*/ 2904507 w 11269336"/>
              <a:gd name="connsiteY204" fmla="*/ 2104326 h 2323145"/>
              <a:gd name="connsiteX205" fmla="*/ 2889503 w 11269336"/>
              <a:gd name="connsiteY205" fmla="*/ 2104443 h 2323145"/>
              <a:gd name="connsiteX206" fmla="*/ 2884480 w 11269336"/>
              <a:gd name="connsiteY206" fmla="*/ 2102626 h 2323145"/>
              <a:gd name="connsiteX207" fmla="*/ 2882689 w 11269336"/>
              <a:gd name="connsiteY207" fmla="*/ 2099228 h 2323145"/>
              <a:gd name="connsiteX208" fmla="*/ 2881291 w 11269336"/>
              <a:gd name="connsiteY208" fmla="*/ 2099618 h 2323145"/>
              <a:gd name="connsiteX209" fmla="*/ 2853979 w 11269336"/>
              <a:gd name="connsiteY209" fmla="*/ 2090388 h 2323145"/>
              <a:gd name="connsiteX210" fmla="*/ 2791790 w 11269336"/>
              <a:gd name="connsiteY210" fmla="*/ 2080332 h 2323145"/>
              <a:gd name="connsiteX211" fmla="*/ 2755844 w 11269336"/>
              <a:gd name="connsiteY211" fmla="*/ 2078874 h 2323145"/>
              <a:gd name="connsiteX212" fmla="*/ 2657742 w 11269336"/>
              <a:gd name="connsiteY212" fmla="*/ 2070179 h 2323145"/>
              <a:gd name="connsiteX213" fmla="*/ 2559549 w 11269336"/>
              <a:gd name="connsiteY213" fmla="*/ 2057873 h 2323145"/>
              <a:gd name="connsiteX214" fmla="*/ 2512054 w 11269336"/>
              <a:gd name="connsiteY214" fmla="*/ 2031671 h 2323145"/>
              <a:gd name="connsiteX215" fmla="*/ 2506437 w 11269336"/>
              <a:gd name="connsiteY215" fmla="*/ 2030918 h 2323145"/>
              <a:gd name="connsiteX216" fmla="*/ 2491752 w 11269336"/>
              <a:gd name="connsiteY216" fmla="*/ 2033906 h 2323145"/>
              <a:gd name="connsiteX217" fmla="*/ 2486338 w 11269336"/>
              <a:gd name="connsiteY217" fmla="*/ 2035862 h 2323145"/>
              <a:gd name="connsiteX218" fmla="*/ 2478186 w 11269336"/>
              <a:gd name="connsiteY218" fmla="*/ 2036953 h 2323145"/>
              <a:gd name="connsiteX219" fmla="*/ 2477950 w 11269336"/>
              <a:gd name="connsiteY219" fmla="*/ 2036715 h 2323145"/>
              <a:gd name="connsiteX220" fmla="*/ 2470381 w 11269336"/>
              <a:gd name="connsiteY220" fmla="*/ 2038256 h 2323145"/>
              <a:gd name="connsiteX221" fmla="*/ 2433781 w 11269336"/>
              <a:gd name="connsiteY221" fmla="*/ 2049140 h 2323145"/>
              <a:gd name="connsiteX222" fmla="*/ 2381172 w 11269336"/>
              <a:gd name="connsiteY222" fmla="*/ 2030645 h 2323145"/>
              <a:gd name="connsiteX223" fmla="*/ 2360198 w 11269336"/>
              <a:gd name="connsiteY223" fmla="*/ 2029059 h 2323145"/>
              <a:gd name="connsiteX224" fmla="*/ 2348815 w 11269336"/>
              <a:gd name="connsiteY224" fmla="*/ 2026798 h 2323145"/>
              <a:gd name="connsiteX225" fmla="*/ 2347988 w 11269336"/>
              <a:gd name="connsiteY225" fmla="*/ 2025745 h 2323145"/>
              <a:gd name="connsiteX226" fmla="*/ 2312920 w 11269336"/>
              <a:gd name="connsiteY226" fmla="*/ 2036311 h 2323145"/>
              <a:gd name="connsiteX227" fmla="*/ 2307986 w 11269336"/>
              <a:gd name="connsiteY227" fmla="*/ 2035583 h 2323145"/>
              <a:gd name="connsiteX228" fmla="*/ 2285481 w 11269336"/>
              <a:gd name="connsiteY228" fmla="*/ 2045197 h 2323145"/>
              <a:gd name="connsiteX229" fmla="*/ 2273666 w 11269336"/>
              <a:gd name="connsiteY229" fmla="*/ 2048710 h 2323145"/>
              <a:gd name="connsiteX230" fmla="*/ 2270719 w 11269336"/>
              <a:gd name="connsiteY230" fmla="*/ 2052702 h 2323145"/>
              <a:gd name="connsiteX231" fmla="*/ 2253080 w 11269336"/>
              <a:gd name="connsiteY231" fmla="*/ 2056363 h 2323145"/>
              <a:gd name="connsiteX232" fmla="*/ 2250906 w 11269336"/>
              <a:gd name="connsiteY232" fmla="*/ 2055654 h 2323145"/>
              <a:gd name="connsiteX233" fmla="*/ 2236905 w 11269336"/>
              <a:gd name="connsiteY233" fmla="*/ 2062882 h 2323145"/>
              <a:gd name="connsiteX234" fmla="*/ 2225830 w 11269336"/>
              <a:gd name="connsiteY234" fmla="*/ 2074027 h 2323145"/>
              <a:gd name="connsiteX235" fmla="*/ 2073776 w 11269336"/>
              <a:gd name="connsiteY235" fmla="*/ 2089244 h 2323145"/>
              <a:gd name="connsiteX236" fmla="*/ 1948256 w 11269336"/>
              <a:gd name="connsiteY236" fmla="*/ 2146616 h 2323145"/>
              <a:gd name="connsiteX237" fmla="*/ 1865582 w 11269336"/>
              <a:gd name="connsiteY237" fmla="*/ 2153738 h 2323145"/>
              <a:gd name="connsiteX238" fmla="*/ 1835210 w 11269336"/>
              <a:gd name="connsiteY238" fmla="*/ 2134244 h 2323145"/>
              <a:gd name="connsiteX239" fmla="*/ 1632661 w 11269336"/>
              <a:gd name="connsiteY239" fmla="*/ 2173882 h 2323145"/>
              <a:gd name="connsiteX240" fmla="*/ 1579590 w 11269336"/>
              <a:gd name="connsiteY240" fmla="*/ 2173680 h 2323145"/>
              <a:gd name="connsiteX241" fmla="*/ 1535601 w 11269336"/>
              <a:gd name="connsiteY241" fmla="*/ 2194590 h 2323145"/>
              <a:gd name="connsiteX242" fmla="*/ 1515594 w 11269336"/>
              <a:gd name="connsiteY242" fmla="*/ 2189622 h 2323145"/>
              <a:gd name="connsiteX243" fmla="*/ 1512113 w 11269336"/>
              <a:gd name="connsiteY243" fmla="*/ 2188534 h 2323145"/>
              <a:gd name="connsiteX244" fmla="*/ 1498838 w 11269336"/>
              <a:gd name="connsiteY244" fmla="*/ 2189213 h 2323145"/>
              <a:gd name="connsiteX245" fmla="*/ 1494279 w 11269336"/>
              <a:gd name="connsiteY245" fmla="*/ 2183112 h 2323145"/>
              <a:gd name="connsiteX246" fmla="*/ 1473714 w 11269336"/>
              <a:gd name="connsiteY246" fmla="*/ 2179625 h 2323145"/>
              <a:gd name="connsiteX247" fmla="*/ 1449503 w 11269336"/>
              <a:gd name="connsiteY247" fmla="*/ 2182633 h 2323145"/>
              <a:gd name="connsiteX248" fmla="*/ 1335495 w 11269336"/>
              <a:gd name="connsiteY248" fmla="*/ 2203940 h 2323145"/>
              <a:gd name="connsiteX249" fmla="*/ 1266687 w 11269336"/>
              <a:gd name="connsiteY249" fmla="*/ 2212688 h 2323145"/>
              <a:gd name="connsiteX250" fmla="*/ 1239614 w 11269336"/>
              <a:gd name="connsiteY250" fmla="*/ 2209727 h 2323145"/>
              <a:gd name="connsiteX251" fmla="*/ 1202436 w 11269336"/>
              <a:gd name="connsiteY251" fmla="*/ 2209817 h 2323145"/>
              <a:gd name="connsiteX252" fmla="*/ 1136097 w 11269336"/>
              <a:gd name="connsiteY252" fmla="*/ 2205112 h 2323145"/>
              <a:gd name="connsiteX253" fmla="*/ 1048229 w 11269336"/>
              <a:gd name="connsiteY253" fmla="*/ 2207249 h 2323145"/>
              <a:gd name="connsiteX254" fmla="*/ 988232 w 11269336"/>
              <a:gd name="connsiteY254" fmla="*/ 2235635 h 2323145"/>
              <a:gd name="connsiteX255" fmla="*/ 981959 w 11269336"/>
              <a:gd name="connsiteY255" fmla="*/ 2231607 h 2323145"/>
              <a:gd name="connsiteX256" fmla="*/ 938600 w 11269336"/>
              <a:gd name="connsiteY256" fmla="*/ 2238113 h 2323145"/>
              <a:gd name="connsiteX257" fmla="*/ 791788 w 11269336"/>
              <a:gd name="connsiteY257" fmla="*/ 2293224 h 2323145"/>
              <a:gd name="connsiteX258" fmla="*/ 706914 w 11269336"/>
              <a:gd name="connsiteY258" fmla="*/ 2305046 h 2323145"/>
              <a:gd name="connsiteX259" fmla="*/ 675971 w 11269336"/>
              <a:gd name="connsiteY259" fmla="*/ 2304030 h 2323145"/>
              <a:gd name="connsiteX260" fmla="*/ 624180 w 11269336"/>
              <a:gd name="connsiteY260" fmla="*/ 2302650 h 2323145"/>
              <a:gd name="connsiteX261" fmla="*/ 583453 w 11269336"/>
              <a:gd name="connsiteY261" fmla="*/ 2288788 h 2323145"/>
              <a:gd name="connsiteX262" fmla="*/ 540946 w 11269336"/>
              <a:gd name="connsiteY262" fmla="*/ 2292721 h 2323145"/>
              <a:gd name="connsiteX263" fmla="*/ 533680 w 11269336"/>
              <a:gd name="connsiteY263" fmla="*/ 2310233 h 2323145"/>
              <a:gd name="connsiteX264" fmla="*/ 487366 w 11269336"/>
              <a:gd name="connsiteY264" fmla="*/ 2309053 h 2323145"/>
              <a:gd name="connsiteX265" fmla="*/ 416820 w 11269336"/>
              <a:gd name="connsiteY265" fmla="*/ 2305443 h 2323145"/>
              <a:gd name="connsiteX266" fmla="*/ 376805 w 11269336"/>
              <a:gd name="connsiteY266" fmla="*/ 2307647 h 2323145"/>
              <a:gd name="connsiteX267" fmla="*/ 266777 w 11269336"/>
              <a:gd name="connsiteY267" fmla="*/ 2309012 h 2323145"/>
              <a:gd name="connsiteX268" fmla="*/ 156013 w 11269336"/>
              <a:gd name="connsiteY268" fmla="*/ 2306832 h 2323145"/>
              <a:gd name="connsiteX269" fmla="*/ 87258 w 11269336"/>
              <a:gd name="connsiteY269" fmla="*/ 2285511 h 2323145"/>
              <a:gd name="connsiteX270" fmla="*/ 23798 w 11269336"/>
              <a:gd name="connsiteY270" fmla="*/ 2281822 h 2323145"/>
              <a:gd name="connsiteX271" fmla="*/ 0 w 11269336"/>
              <a:gd name="connsiteY271" fmla="*/ 2285369 h 2323145"/>
              <a:gd name="connsiteX272" fmla="*/ 0 w 11269336"/>
              <a:gd name="connsiteY27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460591 w 11269336"/>
              <a:gd name="connsiteY184" fmla="*/ 2097951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1048229 w 11269336"/>
              <a:gd name="connsiteY252" fmla="*/ 2207249 h 2323145"/>
              <a:gd name="connsiteX253" fmla="*/ 988232 w 11269336"/>
              <a:gd name="connsiteY253" fmla="*/ 2235635 h 2323145"/>
              <a:gd name="connsiteX254" fmla="*/ 981959 w 11269336"/>
              <a:gd name="connsiteY254" fmla="*/ 2231607 h 2323145"/>
              <a:gd name="connsiteX255" fmla="*/ 938600 w 11269336"/>
              <a:gd name="connsiteY255" fmla="*/ 2238113 h 2323145"/>
              <a:gd name="connsiteX256" fmla="*/ 791788 w 11269336"/>
              <a:gd name="connsiteY256" fmla="*/ 2293224 h 2323145"/>
              <a:gd name="connsiteX257" fmla="*/ 706914 w 11269336"/>
              <a:gd name="connsiteY257" fmla="*/ 2305046 h 2323145"/>
              <a:gd name="connsiteX258" fmla="*/ 675971 w 11269336"/>
              <a:gd name="connsiteY258" fmla="*/ 2304030 h 2323145"/>
              <a:gd name="connsiteX259" fmla="*/ 624180 w 11269336"/>
              <a:gd name="connsiteY259" fmla="*/ 2302650 h 2323145"/>
              <a:gd name="connsiteX260" fmla="*/ 583453 w 11269336"/>
              <a:gd name="connsiteY260" fmla="*/ 2288788 h 2323145"/>
              <a:gd name="connsiteX261" fmla="*/ 540946 w 11269336"/>
              <a:gd name="connsiteY261" fmla="*/ 2292721 h 2323145"/>
              <a:gd name="connsiteX262" fmla="*/ 533680 w 11269336"/>
              <a:gd name="connsiteY262" fmla="*/ 2310233 h 2323145"/>
              <a:gd name="connsiteX263" fmla="*/ 487366 w 11269336"/>
              <a:gd name="connsiteY263" fmla="*/ 2309053 h 2323145"/>
              <a:gd name="connsiteX264" fmla="*/ 416820 w 11269336"/>
              <a:gd name="connsiteY264" fmla="*/ 2305443 h 2323145"/>
              <a:gd name="connsiteX265" fmla="*/ 376805 w 11269336"/>
              <a:gd name="connsiteY265" fmla="*/ 2307647 h 2323145"/>
              <a:gd name="connsiteX266" fmla="*/ 266777 w 11269336"/>
              <a:gd name="connsiteY266" fmla="*/ 2309012 h 2323145"/>
              <a:gd name="connsiteX267" fmla="*/ 156013 w 11269336"/>
              <a:gd name="connsiteY267" fmla="*/ 2306832 h 2323145"/>
              <a:gd name="connsiteX268" fmla="*/ 87258 w 11269336"/>
              <a:gd name="connsiteY268" fmla="*/ 2285511 h 2323145"/>
              <a:gd name="connsiteX269" fmla="*/ 23798 w 11269336"/>
              <a:gd name="connsiteY269" fmla="*/ 2281822 h 2323145"/>
              <a:gd name="connsiteX270" fmla="*/ 0 w 11269336"/>
              <a:gd name="connsiteY270" fmla="*/ 2285369 h 2323145"/>
              <a:gd name="connsiteX271" fmla="*/ 0 w 11269336"/>
              <a:gd name="connsiteY27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335495 w 11269336"/>
              <a:gd name="connsiteY247" fmla="*/ 2203940 h 2323145"/>
              <a:gd name="connsiteX248" fmla="*/ 1266687 w 11269336"/>
              <a:gd name="connsiteY248" fmla="*/ 2212688 h 2323145"/>
              <a:gd name="connsiteX249" fmla="*/ 1239614 w 11269336"/>
              <a:gd name="connsiteY249" fmla="*/ 2209727 h 2323145"/>
              <a:gd name="connsiteX250" fmla="*/ 1202436 w 11269336"/>
              <a:gd name="connsiteY250" fmla="*/ 2209817 h 2323145"/>
              <a:gd name="connsiteX251" fmla="*/ 1136097 w 11269336"/>
              <a:gd name="connsiteY251" fmla="*/ 2205112 h 2323145"/>
              <a:gd name="connsiteX252" fmla="*/ 988232 w 11269336"/>
              <a:gd name="connsiteY252" fmla="*/ 2235635 h 2323145"/>
              <a:gd name="connsiteX253" fmla="*/ 981959 w 11269336"/>
              <a:gd name="connsiteY253" fmla="*/ 2231607 h 2323145"/>
              <a:gd name="connsiteX254" fmla="*/ 938600 w 11269336"/>
              <a:gd name="connsiteY254" fmla="*/ 2238113 h 2323145"/>
              <a:gd name="connsiteX255" fmla="*/ 791788 w 11269336"/>
              <a:gd name="connsiteY255" fmla="*/ 2293224 h 2323145"/>
              <a:gd name="connsiteX256" fmla="*/ 706914 w 11269336"/>
              <a:gd name="connsiteY256" fmla="*/ 2305046 h 2323145"/>
              <a:gd name="connsiteX257" fmla="*/ 675971 w 11269336"/>
              <a:gd name="connsiteY257" fmla="*/ 2304030 h 2323145"/>
              <a:gd name="connsiteX258" fmla="*/ 624180 w 11269336"/>
              <a:gd name="connsiteY258" fmla="*/ 2302650 h 2323145"/>
              <a:gd name="connsiteX259" fmla="*/ 583453 w 11269336"/>
              <a:gd name="connsiteY259" fmla="*/ 2288788 h 2323145"/>
              <a:gd name="connsiteX260" fmla="*/ 540946 w 11269336"/>
              <a:gd name="connsiteY260" fmla="*/ 2292721 h 2323145"/>
              <a:gd name="connsiteX261" fmla="*/ 533680 w 11269336"/>
              <a:gd name="connsiteY261" fmla="*/ 2310233 h 2323145"/>
              <a:gd name="connsiteX262" fmla="*/ 487366 w 11269336"/>
              <a:gd name="connsiteY262" fmla="*/ 2309053 h 2323145"/>
              <a:gd name="connsiteX263" fmla="*/ 416820 w 11269336"/>
              <a:gd name="connsiteY263" fmla="*/ 2305443 h 2323145"/>
              <a:gd name="connsiteX264" fmla="*/ 376805 w 11269336"/>
              <a:gd name="connsiteY264" fmla="*/ 2307647 h 2323145"/>
              <a:gd name="connsiteX265" fmla="*/ 266777 w 11269336"/>
              <a:gd name="connsiteY265" fmla="*/ 2309012 h 2323145"/>
              <a:gd name="connsiteX266" fmla="*/ 156013 w 11269336"/>
              <a:gd name="connsiteY266" fmla="*/ 2306832 h 2323145"/>
              <a:gd name="connsiteX267" fmla="*/ 87258 w 11269336"/>
              <a:gd name="connsiteY267" fmla="*/ 2285511 h 2323145"/>
              <a:gd name="connsiteX268" fmla="*/ 23798 w 11269336"/>
              <a:gd name="connsiteY268" fmla="*/ 2281822 h 2323145"/>
              <a:gd name="connsiteX269" fmla="*/ 0 w 11269336"/>
              <a:gd name="connsiteY269" fmla="*/ 2285369 h 2323145"/>
              <a:gd name="connsiteX270" fmla="*/ 0 w 11269336"/>
              <a:gd name="connsiteY27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218531 w 11269336"/>
              <a:gd name="connsiteY54" fmla="*/ 1107622 h 2323145"/>
              <a:gd name="connsiteX55" fmla="*/ 8197391 w 11269336"/>
              <a:gd name="connsiteY55" fmla="*/ 1107746 h 2323145"/>
              <a:gd name="connsiteX56" fmla="*/ 8081474 w 11269336"/>
              <a:gd name="connsiteY56" fmla="*/ 1130125 h 2323145"/>
              <a:gd name="connsiteX57" fmla="*/ 8053585 w 11269336"/>
              <a:gd name="connsiteY57" fmla="*/ 1129169 h 2323145"/>
              <a:gd name="connsiteX58" fmla="*/ 8038422 w 11269336"/>
              <a:gd name="connsiteY58" fmla="*/ 1119092 h 2323145"/>
              <a:gd name="connsiteX59" fmla="*/ 8029450 w 11269336"/>
              <a:gd name="connsiteY59" fmla="*/ 1125592 h 2323145"/>
              <a:gd name="connsiteX60" fmla="*/ 7959552 w 11269336"/>
              <a:gd name="connsiteY60" fmla="*/ 1140188 h 2323145"/>
              <a:gd name="connsiteX61" fmla="*/ 7914188 w 11269336"/>
              <a:gd name="connsiteY61" fmla="*/ 1150862 h 2323145"/>
              <a:gd name="connsiteX62" fmla="*/ 7914918 w 11269336"/>
              <a:gd name="connsiteY62" fmla="*/ 1168758 h 2323145"/>
              <a:gd name="connsiteX63" fmla="*/ 7875510 w 11269336"/>
              <a:gd name="connsiteY63" fmla="*/ 1183153 h 2323145"/>
              <a:gd name="connsiteX64" fmla="*/ 7829932 w 11269336"/>
              <a:gd name="connsiteY64" fmla="*/ 1180782 h 2323145"/>
              <a:gd name="connsiteX65" fmla="*/ 7779182 w 11269336"/>
              <a:gd name="connsiteY65" fmla="*/ 1192665 h 2323145"/>
              <a:gd name="connsiteX66" fmla="*/ 7748774 w 11269336"/>
              <a:gd name="connsiteY66" fmla="*/ 1199586 h 2323145"/>
              <a:gd name="connsiteX67" fmla="*/ 7671846 w 11269336"/>
              <a:gd name="connsiteY67" fmla="*/ 1231966 h 2323145"/>
              <a:gd name="connsiteX68" fmla="*/ 7554146 w 11269336"/>
              <a:gd name="connsiteY68" fmla="*/ 1319748 h 2323145"/>
              <a:gd name="connsiteX69" fmla="*/ 7515052 w 11269336"/>
              <a:gd name="connsiteY69" fmla="*/ 1336718 h 2323145"/>
              <a:gd name="connsiteX70" fmla="*/ 7507193 w 11269336"/>
              <a:gd name="connsiteY70" fmla="*/ 1334617 h 2323145"/>
              <a:gd name="connsiteX71" fmla="*/ 7461694 w 11269336"/>
              <a:gd name="connsiteY71" fmla="*/ 1375866 h 2323145"/>
              <a:gd name="connsiteX72" fmla="*/ 7377571 w 11269336"/>
              <a:gd name="connsiteY72" fmla="*/ 1400128 h 2323145"/>
              <a:gd name="connsiteX73" fmla="*/ 7311261 w 11269336"/>
              <a:gd name="connsiteY73" fmla="*/ 1412652 h 2323145"/>
              <a:gd name="connsiteX74" fmla="*/ 7275307 w 11269336"/>
              <a:gd name="connsiteY74" fmla="*/ 1422171 h 2323145"/>
              <a:gd name="connsiteX75" fmla="*/ 7247783 w 11269336"/>
              <a:gd name="connsiteY75" fmla="*/ 1426330 h 2323145"/>
              <a:gd name="connsiteX76" fmla="*/ 7185047 w 11269336"/>
              <a:gd name="connsiteY76" fmla="*/ 1451812 h 2323145"/>
              <a:gd name="connsiteX77" fmla="*/ 7084117 w 11269336"/>
              <a:gd name="connsiteY77" fmla="*/ 1500281 h 2323145"/>
              <a:gd name="connsiteX78" fmla="*/ 7062011 w 11269336"/>
              <a:gd name="connsiteY78" fmla="*/ 1509183 h 2323145"/>
              <a:gd name="connsiteX79" fmla="*/ 7040555 w 11269336"/>
              <a:gd name="connsiteY79" fmla="*/ 1511207 h 2323145"/>
              <a:gd name="connsiteX80" fmla="*/ 7033438 w 11269336"/>
              <a:gd name="connsiteY80" fmla="*/ 1506772 h 2323145"/>
              <a:gd name="connsiteX81" fmla="*/ 7020886 w 11269336"/>
              <a:gd name="connsiteY81" fmla="*/ 1510764 h 2323145"/>
              <a:gd name="connsiteX82" fmla="*/ 7017033 w 11269336"/>
              <a:gd name="connsiteY82" fmla="*/ 1510650 h 2323145"/>
              <a:gd name="connsiteX83" fmla="*/ 6995460 w 11269336"/>
              <a:gd name="connsiteY83" fmla="*/ 1511173 h 2323145"/>
              <a:gd name="connsiteX84" fmla="*/ 6962144 w 11269336"/>
              <a:gd name="connsiteY84" fmla="*/ 1541508 h 2323145"/>
              <a:gd name="connsiteX85" fmla="*/ 6910674 w 11269336"/>
              <a:gd name="connsiteY85" fmla="*/ 1554793 h 2323145"/>
              <a:gd name="connsiteX86" fmla="*/ 6732152 w 11269336"/>
              <a:gd name="connsiteY86" fmla="*/ 1642538 h 2323145"/>
              <a:gd name="connsiteX87" fmla="*/ 6694106 w 11269336"/>
              <a:gd name="connsiteY87" fmla="*/ 1632377 h 2323145"/>
              <a:gd name="connsiteX88" fmla="*/ 6617223 w 11269336"/>
              <a:gd name="connsiteY88" fmla="*/ 1659889 h 2323145"/>
              <a:gd name="connsiteX89" fmla="*/ 6521138 w 11269336"/>
              <a:gd name="connsiteY89" fmla="*/ 1744340 h 2323145"/>
              <a:gd name="connsiteX90" fmla="*/ 6380677 w 11269336"/>
              <a:gd name="connsiteY90" fmla="*/ 1796883 h 2323145"/>
              <a:gd name="connsiteX91" fmla="*/ 6374897 w 11269336"/>
              <a:gd name="connsiteY91" fmla="*/ 1809910 h 2323145"/>
              <a:gd name="connsiteX92" fmla="*/ 6364545 w 11269336"/>
              <a:gd name="connsiteY92" fmla="*/ 1820090 h 2323145"/>
              <a:gd name="connsiteX93" fmla="*/ 6362126 w 11269336"/>
              <a:gd name="connsiteY93" fmla="*/ 1819991 h 2323145"/>
              <a:gd name="connsiteX94" fmla="*/ 6346673 w 11269336"/>
              <a:gd name="connsiteY94" fmla="*/ 1827824 h 2323145"/>
              <a:gd name="connsiteX95" fmla="*/ 6345588 w 11269336"/>
              <a:gd name="connsiteY95" fmla="*/ 1832232 h 2323145"/>
              <a:gd name="connsiteX96" fmla="*/ 6335708 w 11269336"/>
              <a:gd name="connsiteY96" fmla="*/ 1838451 h 2323145"/>
              <a:gd name="connsiteX97" fmla="*/ 6318182 w 11269336"/>
              <a:gd name="connsiteY97" fmla="*/ 1852975 h 2323145"/>
              <a:gd name="connsiteX98" fmla="*/ 6313084 w 11269336"/>
              <a:gd name="connsiteY98" fmla="*/ 1853561 h 2323145"/>
              <a:gd name="connsiteX99" fmla="*/ 6283816 w 11269336"/>
              <a:gd name="connsiteY99" fmla="*/ 1872148 h 2323145"/>
              <a:gd name="connsiteX100" fmla="*/ 6282550 w 11269336"/>
              <a:gd name="connsiteY100" fmla="*/ 1871392 h 2323145"/>
              <a:gd name="connsiteX101" fmla="*/ 6270527 w 11269336"/>
              <a:gd name="connsiteY101" fmla="*/ 1872208 h 2323145"/>
              <a:gd name="connsiteX102" fmla="*/ 6249518 w 11269336"/>
              <a:gd name="connsiteY102" fmla="*/ 1876079 h 2323145"/>
              <a:gd name="connsiteX103" fmla="*/ 6190386 w 11269336"/>
              <a:gd name="connsiteY103" fmla="*/ 1872478 h 2323145"/>
              <a:gd name="connsiteX104" fmla="*/ 6159777 w 11269336"/>
              <a:gd name="connsiteY104" fmla="*/ 1891745 h 2323145"/>
              <a:gd name="connsiteX105" fmla="*/ 6153131 w 11269336"/>
              <a:gd name="connsiteY105" fmla="*/ 1895079 h 2323145"/>
              <a:gd name="connsiteX106" fmla="*/ 6152798 w 11269336"/>
              <a:gd name="connsiteY106" fmla="*/ 1894920 h 2323145"/>
              <a:gd name="connsiteX107" fmla="*/ 6145388 w 11269336"/>
              <a:gd name="connsiteY107" fmla="*/ 1897990 h 2323145"/>
              <a:gd name="connsiteX108" fmla="*/ 6141014 w 11269336"/>
              <a:gd name="connsiteY108" fmla="*/ 1901155 h 2323145"/>
              <a:gd name="connsiteX109" fmla="*/ 6128122 w 11269336"/>
              <a:gd name="connsiteY109" fmla="*/ 1907623 h 2323145"/>
              <a:gd name="connsiteX110" fmla="*/ 6122351 w 11269336"/>
              <a:gd name="connsiteY110" fmla="*/ 1908359 h 2323145"/>
              <a:gd name="connsiteX111" fmla="*/ 6064750 w 11269336"/>
              <a:gd name="connsiteY111" fmla="*/ 1896394 h 2323145"/>
              <a:gd name="connsiteX112" fmla="*/ 5964230 w 11269336"/>
              <a:gd name="connsiteY112" fmla="*/ 1910038 h 2323145"/>
              <a:gd name="connsiteX113" fmla="*/ 5865399 w 11269336"/>
              <a:gd name="connsiteY113" fmla="*/ 1926966 h 2323145"/>
              <a:gd name="connsiteX114" fmla="*/ 5829951 w 11269336"/>
              <a:gd name="connsiteY114" fmla="*/ 1934755 h 2323145"/>
              <a:gd name="connsiteX115" fmla="*/ 5765285 w 11269336"/>
              <a:gd name="connsiteY115" fmla="*/ 1941322 h 2323145"/>
              <a:gd name="connsiteX116" fmla="*/ 5734750 w 11269336"/>
              <a:gd name="connsiteY116" fmla="*/ 1939793 h 2323145"/>
              <a:gd name="connsiteX117" fmla="*/ 5733569 w 11269336"/>
              <a:gd name="connsiteY117" fmla="*/ 1940505 h 2323145"/>
              <a:gd name="connsiteX118" fmla="*/ 5730329 w 11269336"/>
              <a:gd name="connsiteY118" fmla="*/ 1937845 h 2323145"/>
              <a:gd name="connsiteX119" fmla="*/ 5724661 w 11269336"/>
              <a:gd name="connsiteY119" fmla="*/ 1937455 h 2323145"/>
              <a:gd name="connsiteX120" fmla="*/ 5710186 w 11269336"/>
              <a:gd name="connsiteY120" fmla="*/ 1941370 h 2323145"/>
              <a:gd name="connsiteX121" fmla="*/ 5704910 w 11269336"/>
              <a:gd name="connsiteY121" fmla="*/ 1943663 h 2323145"/>
              <a:gd name="connsiteX122" fmla="*/ 5696836 w 11269336"/>
              <a:gd name="connsiteY122" fmla="*/ 1945271 h 2323145"/>
              <a:gd name="connsiteX123" fmla="*/ 5696583 w 11269336"/>
              <a:gd name="connsiteY123" fmla="*/ 1945050 h 2323145"/>
              <a:gd name="connsiteX124" fmla="*/ 5689123 w 11269336"/>
              <a:gd name="connsiteY124" fmla="*/ 1947067 h 2323145"/>
              <a:gd name="connsiteX125" fmla="*/ 5653291 w 11269336"/>
              <a:gd name="connsiteY125" fmla="*/ 1960245 h 2323145"/>
              <a:gd name="connsiteX126" fmla="*/ 5599385 w 11269336"/>
              <a:gd name="connsiteY126" fmla="*/ 1945198 h 2323145"/>
              <a:gd name="connsiteX127" fmla="*/ 5578300 w 11269336"/>
              <a:gd name="connsiteY127" fmla="*/ 1944963 h 2323145"/>
              <a:gd name="connsiteX128" fmla="*/ 5566758 w 11269336"/>
              <a:gd name="connsiteY128" fmla="*/ 1943441 h 2323145"/>
              <a:gd name="connsiteX129" fmla="*/ 5565857 w 11269336"/>
              <a:gd name="connsiteY129" fmla="*/ 1942445 h 2323145"/>
              <a:gd name="connsiteX130" fmla="*/ 5531534 w 11269336"/>
              <a:gd name="connsiteY130" fmla="*/ 1955208 h 2323145"/>
              <a:gd name="connsiteX131" fmla="*/ 5526552 w 11269336"/>
              <a:gd name="connsiteY131" fmla="*/ 1954799 h 2323145"/>
              <a:gd name="connsiteX132" fmla="*/ 5504723 w 11269336"/>
              <a:gd name="connsiteY132" fmla="*/ 1965811 h 2323145"/>
              <a:gd name="connsiteX133" fmla="*/ 5493156 w 11269336"/>
              <a:gd name="connsiteY133" fmla="*/ 1970063 h 2323145"/>
              <a:gd name="connsiteX134" fmla="*/ 5490486 w 11269336"/>
              <a:gd name="connsiteY134" fmla="*/ 1974227 h 2323145"/>
              <a:gd name="connsiteX135" fmla="*/ 5473107 w 11269336"/>
              <a:gd name="connsiteY135" fmla="*/ 1979001 h 2323145"/>
              <a:gd name="connsiteX136" fmla="*/ 5470885 w 11269336"/>
              <a:gd name="connsiteY136" fmla="*/ 1978432 h 2323145"/>
              <a:gd name="connsiteX137" fmla="*/ 5457393 w 11269336"/>
              <a:gd name="connsiteY137" fmla="*/ 1986525 h 2323145"/>
              <a:gd name="connsiteX138" fmla="*/ 5447102 w 11269336"/>
              <a:gd name="connsiteY138" fmla="*/ 1998329 h 2323145"/>
              <a:gd name="connsiteX139" fmla="*/ 5159151 w 11269336"/>
              <a:gd name="connsiteY139" fmla="*/ 2029640 h 2323145"/>
              <a:gd name="connsiteX140" fmla="*/ 5041688 w 11269336"/>
              <a:gd name="connsiteY140" fmla="*/ 2022334 h 2323145"/>
              <a:gd name="connsiteX141" fmla="*/ 4860988 w 11269336"/>
              <a:gd name="connsiteY141" fmla="*/ 2135698 h 2323145"/>
              <a:gd name="connsiteX142" fmla="*/ 4807902 w 11269336"/>
              <a:gd name="connsiteY142" fmla="*/ 2138894 h 2323145"/>
              <a:gd name="connsiteX143" fmla="*/ 4765388 w 11269336"/>
              <a:gd name="connsiteY143" fmla="*/ 2162525 h 2323145"/>
              <a:gd name="connsiteX144" fmla="*/ 4745033 w 11269336"/>
              <a:gd name="connsiteY144" fmla="*/ 2158859 h 2323145"/>
              <a:gd name="connsiteX145" fmla="*/ 4741475 w 11269336"/>
              <a:gd name="connsiteY145" fmla="*/ 2157998 h 2323145"/>
              <a:gd name="connsiteX146" fmla="*/ 4728247 w 11269336"/>
              <a:gd name="connsiteY146" fmla="*/ 2159526 h 2323145"/>
              <a:gd name="connsiteX147" fmla="*/ 4723263 w 11269336"/>
              <a:gd name="connsiteY147" fmla="*/ 2153742 h 2323145"/>
              <a:gd name="connsiteX148" fmla="*/ 4702453 w 11269336"/>
              <a:gd name="connsiteY148" fmla="*/ 2151586 h 2323145"/>
              <a:gd name="connsiteX149" fmla="*/ 4678455 w 11269336"/>
              <a:gd name="connsiteY149" fmla="*/ 2156131 h 2323145"/>
              <a:gd name="connsiteX150" fmla="*/ 4593061 w 11269336"/>
              <a:gd name="connsiteY150" fmla="*/ 2171597 h 2323145"/>
              <a:gd name="connsiteX151" fmla="*/ 4579902 w 11269336"/>
              <a:gd name="connsiteY151" fmla="*/ 2177927 h 2323145"/>
              <a:gd name="connsiteX152" fmla="*/ 4533444 w 11269336"/>
              <a:gd name="connsiteY152" fmla="*/ 2181200 h 2323145"/>
              <a:gd name="connsiteX153" fmla="*/ 4492832 w 11269336"/>
              <a:gd name="connsiteY153" fmla="*/ 2188033 h 2323145"/>
              <a:gd name="connsiteX154" fmla="*/ 4467257 w 11269336"/>
              <a:gd name="connsiteY154" fmla="*/ 2196121 h 2323145"/>
              <a:gd name="connsiteX155" fmla="*/ 4459937 w 11269336"/>
              <a:gd name="connsiteY155" fmla="*/ 2195182 h 2323145"/>
              <a:gd name="connsiteX156" fmla="*/ 4433312 w 11269336"/>
              <a:gd name="connsiteY156" fmla="*/ 2199004 h 2323145"/>
              <a:gd name="connsiteX157" fmla="*/ 4420601 w 11269336"/>
              <a:gd name="connsiteY157" fmla="*/ 2205158 h 2323145"/>
              <a:gd name="connsiteX158" fmla="*/ 4405765 w 11269336"/>
              <a:gd name="connsiteY158" fmla="*/ 2199902 h 2323145"/>
              <a:gd name="connsiteX159" fmla="*/ 4401354 w 11269336"/>
              <a:gd name="connsiteY159" fmla="*/ 2194745 h 2323145"/>
              <a:gd name="connsiteX160" fmla="*/ 4383151 w 11269336"/>
              <a:gd name="connsiteY160" fmla="*/ 2201140 h 2323145"/>
              <a:gd name="connsiteX161" fmla="*/ 4366646 w 11269336"/>
              <a:gd name="connsiteY161" fmla="*/ 2198564 h 2323145"/>
              <a:gd name="connsiteX162" fmla="*/ 4354009 w 11269336"/>
              <a:gd name="connsiteY162" fmla="*/ 2204984 h 2323145"/>
              <a:gd name="connsiteX163" fmla="*/ 4348284 w 11269336"/>
              <a:gd name="connsiteY163" fmla="*/ 2205270 h 2323145"/>
              <a:gd name="connsiteX164" fmla="*/ 4333906 w 11269336"/>
              <a:gd name="connsiteY164" fmla="*/ 2205251 h 2323145"/>
              <a:gd name="connsiteX165" fmla="*/ 4308819 w 11269336"/>
              <a:gd name="connsiteY165" fmla="*/ 2203822 h 2323145"/>
              <a:gd name="connsiteX166" fmla="*/ 4301210 w 11269336"/>
              <a:gd name="connsiteY166" fmla="*/ 2204456 h 2323145"/>
              <a:gd name="connsiteX167" fmla="*/ 4283095 w 11269336"/>
              <a:gd name="connsiteY167" fmla="*/ 2198177 h 2323145"/>
              <a:gd name="connsiteX168" fmla="*/ 4250119 w 11269336"/>
              <a:gd name="connsiteY168" fmla="*/ 2196342 h 2323145"/>
              <a:gd name="connsiteX169" fmla="*/ 4189203 w 11269336"/>
              <a:gd name="connsiteY169" fmla="*/ 2178994 h 2323145"/>
              <a:gd name="connsiteX170" fmla="*/ 4154035 w 11269336"/>
              <a:gd name="connsiteY170" fmla="*/ 2171950 h 2323145"/>
              <a:gd name="connsiteX171" fmla="*/ 4129569 w 11269336"/>
              <a:gd name="connsiteY171" fmla="*/ 2163850 h 2323145"/>
              <a:gd name="connsiteX172" fmla="*/ 4061250 w 11269336"/>
              <a:gd name="connsiteY172" fmla="*/ 2159236 h 2323145"/>
              <a:gd name="connsiteX173" fmla="*/ 3945480 w 11269336"/>
              <a:gd name="connsiteY173" fmla="*/ 2158279 h 2323145"/>
              <a:gd name="connsiteX174" fmla="*/ 3921468 w 11269336"/>
              <a:gd name="connsiteY174" fmla="*/ 2156588 h 2323145"/>
              <a:gd name="connsiteX175" fmla="*/ 3903348 w 11269336"/>
              <a:gd name="connsiteY175" fmla="*/ 2149220 h 2323145"/>
              <a:gd name="connsiteX176" fmla="*/ 3901342 w 11269336"/>
              <a:gd name="connsiteY176" fmla="*/ 2142355 h 2323145"/>
              <a:gd name="connsiteX177" fmla="*/ 3888539 w 11269336"/>
              <a:gd name="connsiteY177" fmla="*/ 2140476 h 2323145"/>
              <a:gd name="connsiteX178" fmla="*/ 3885662 w 11269336"/>
              <a:gd name="connsiteY178" fmla="*/ 2138740 h 2323145"/>
              <a:gd name="connsiteX179" fmla="*/ 3868627 w 11269336"/>
              <a:gd name="connsiteY179" fmla="*/ 2130023 h 2323145"/>
              <a:gd name="connsiteX180" fmla="*/ 3819177 w 11269336"/>
              <a:gd name="connsiteY180" fmla="*/ 2142111 h 2323145"/>
              <a:gd name="connsiteX181" fmla="*/ 3769100 w 11269336"/>
              <a:gd name="connsiteY181" fmla="*/ 2131731 h 2323145"/>
              <a:gd name="connsiteX182" fmla="*/ 3562752 w 11269336"/>
              <a:gd name="connsiteY182" fmla="*/ 2131785 h 2323145"/>
              <a:gd name="connsiteX183" fmla="*/ 3541402 w 11269336"/>
              <a:gd name="connsiteY183" fmla="*/ 2106821 h 2323145"/>
              <a:gd name="connsiteX184" fmla="*/ 3365341 w 11269336"/>
              <a:gd name="connsiteY184" fmla="*/ 2077638 h 2323145"/>
              <a:gd name="connsiteX185" fmla="*/ 3170922 w 11269336"/>
              <a:gd name="connsiteY185" fmla="*/ 2115957 h 2323145"/>
              <a:gd name="connsiteX186" fmla="*/ 3156256 w 11269336"/>
              <a:gd name="connsiteY186" fmla="*/ 2124773 h 2323145"/>
              <a:gd name="connsiteX187" fmla="*/ 3140298 w 11269336"/>
              <a:gd name="connsiteY187" fmla="*/ 2129182 h 2323145"/>
              <a:gd name="connsiteX188" fmla="*/ 3138514 w 11269336"/>
              <a:gd name="connsiteY188" fmla="*/ 2128069 h 2323145"/>
              <a:gd name="connsiteX189" fmla="*/ 3120467 w 11269336"/>
              <a:gd name="connsiteY189" fmla="*/ 2128281 h 2323145"/>
              <a:gd name="connsiteX190" fmla="*/ 3116175 w 11269336"/>
              <a:gd name="connsiteY190" fmla="*/ 2131633 h 2323145"/>
              <a:gd name="connsiteX191" fmla="*/ 3103685 w 11269336"/>
              <a:gd name="connsiteY191" fmla="*/ 2132814 h 2323145"/>
              <a:gd name="connsiteX192" fmla="*/ 3078794 w 11269336"/>
              <a:gd name="connsiteY192" fmla="*/ 2137935 h 2323145"/>
              <a:gd name="connsiteX193" fmla="*/ 3074407 w 11269336"/>
              <a:gd name="connsiteY193" fmla="*/ 2136274 h 2323145"/>
              <a:gd name="connsiteX194" fmla="*/ 3037285 w 11269336"/>
              <a:gd name="connsiteY194" fmla="*/ 2139919 h 2323145"/>
              <a:gd name="connsiteX195" fmla="*/ 3036901 w 11269336"/>
              <a:gd name="connsiteY195" fmla="*/ 2138726 h 2323145"/>
              <a:gd name="connsiteX196" fmla="*/ 3026996 w 11269336"/>
              <a:gd name="connsiteY196" fmla="*/ 2134322 h 2323145"/>
              <a:gd name="connsiteX197" fmla="*/ 3007772 w 11269336"/>
              <a:gd name="connsiteY197" fmla="*/ 2128742 h 2323145"/>
              <a:gd name="connsiteX198" fmla="*/ 2965030 w 11269336"/>
              <a:gd name="connsiteY198" fmla="*/ 2100494 h 2323145"/>
              <a:gd name="connsiteX199" fmla="*/ 2926342 w 11269336"/>
              <a:gd name="connsiteY199" fmla="*/ 2104155 h 2323145"/>
              <a:gd name="connsiteX200" fmla="*/ 2918608 w 11269336"/>
              <a:gd name="connsiteY200" fmla="*/ 2104215 h 2323145"/>
              <a:gd name="connsiteX201" fmla="*/ 2918475 w 11269336"/>
              <a:gd name="connsiteY201" fmla="*/ 2103937 h 2323145"/>
              <a:gd name="connsiteX202" fmla="*/ 2910360 w 11269336"/>
              <a:gd name="connsiteY202" fmla="*/ 2103444 h 2323145"/>
              <a:gd name="connsiteX203" fmla="*/ 2904507 w 11269336"/>
              <a:gd name="connsiteY203" fmla="*/ 2104326 h 2323145"/>
              <a:gd name="connsiteX204" fmla="*/ 2889503 w 11269336"/>
              <a:gd name="connsiteY204" fmla="*/ 2104443 h 2323145"/>
              <a:gd name="connsiteX205" fmla="*/ 2884480 w 11269336"/>
              <a:gd name="connsiteY205" fmla="*/ 2102626 h 2323145"/>
              <a:gd name="connsiteX206" fmla="*/ 2882689 w 11269336"/>
              <a:gd name="connsiteY206" fmla="*/ 2099228 h 2323145"/>
              <a:gd name="connsiteX207" fmla="*/ 2881291 w 11269336"/>
              <a:gd name="connsiteY207" fmla="*/ 2099618 h 2323145"/>
              <a:gd name="connsiteX208" fmla="*/ 2853979 w 11269336"/>
              <a:gd name="connsiteY208" fmla="*/ 2090388 h 2323145"/>
              <a:gd name="connsiteX209" fmla="*/ 2791790 w 11269336"/>
              <a:gd name="connsiteY209" fmla="*/ 2080332 h 2323145"/>
              <a:gd name="connsiteX210" fmla="*/ 2755844 w 11269336"/>
              <a:gd name="connsiteY210" fmla="*/ 2078874 h 2323145"/>
              <a:gd name="connsiteX211" fmla="*/ 2657742 w 11269336"/>
              <a:gd name="connsiteY211" fmla="*/ 2070179 h 2323145"/>
              <a:gd name="connsiteX212" fmla="*/ 2559549 w 11269336"/>
              <a:gd name="connsiteY212" fmla="*/ 2057873 h 2323145"/>
              <a:gd name="connsiteX213" fmla="*/ 2512054 w 11269336"/>
              <a:gd name="connsiteY213" fmla="*/ 2031671 h 2323145"/>
              <a:gd name="connsiteX214" fmla="*/ 2506437 w 11269336"/>
              <a:gd name="connsiteY214" fmla="*/ 2030918 h 2323145"/>
              <a:gd name="connsiteX215" fmla="*/ 2491752 w 11269336"/>
              <a:gd name="connsiteY215" fmla="*/ 2033906 h 2323145"/>
              <a:gd name="connsiteX216" fmla="*/ 2486338 w 11269336"/>
              <a:gd name="connsiteY216" fmla="*/ 2035862 h 2323145"/>
              <a:gd name="connsiteX217" fmla="*/ 2478186 w 11269336"/>
              <a:gd name="connsiteY217" fmla="*/ 2036953 h 2323145"/>
              <a:gd name="connsiteX218" fmla="*/ 2477950 w 11269336"/>
              <a:gd name="connsiteY218" fmla="*/ 2036715 h 2323145"/>
              <a:gd name="connsiteX219" fmla="*/ 2470381 w 11269336"/>
              <a:gd name="connsiteY219" fmla="*/ 2038256 h 2323145"/>
              <a:gd name="connsiteX220" fmla="*/ 2433781 w 11269336"/>
              <a:gd name="connsiteY220" fmla="*/ 2049140 h 2323145"/>
              <a:gd name="connsiteX221" fmla="*/ 2381172 w 11269336"/>
              <a:gd name="connsiteY221" fmla="*/ 2030645 h 2323145"/>
              <a:gd name="connsiteX222" fmla="*/ 2360198 w 11269336"/>
              <a:gd name="connsiteY222" fmla="*/ 2029059 h 2323145"/>
              <a:gd name="connsiteX223" fmla="*/ 2348815 w 11269336"/>
              <a:gd name="connsiteY223" fmla="*/ 2026798 h 2323145"/>
              <a:gd name="connsiteX224" fmla="*/ 2347988 w 11269336"/>
              <a:gd name="connsiteY224" fmla="*/ 2025745 h 2323145"/>
              <a:gd name="connsiteX225" fmla="*/ 2312920 w 11269336"/>
              <a:gd name="connsiteY225" fmla="*/ 2036311 h 2323145"/>
              <a:gd name="connsiteX226" fmla="*/ 2307986 w 11269336"/>
              <a:gd name="connsiteY226" fmla="*/ 2035583 h 2323145"/>
              <a:gd name="connsiteX227" fmla="*/ 2285481 w 11269336"/>
              <a:gd name="connsiteY227" fmla="*/ 2045197 h 2323145"/>
              <a:gd name="connsiteX228" fmla="*/ 2273666 w 11269336"/>
              <a:gd name="connsiteY228" fmla="*/ 2048710 h 2323145"/>
              <a:gd name="connsiteX229" fmla="*/ 2270719 w 11269336"/>
              <a:gd name="connsiteY229" fmla="*/ 2052702 h 2323145"/>
              <a:gd name="connsiteX230" fmla="*/ 2253080 w 11269336"/>
              <a:gd name="connsiteY230" fmla="*/ 2056363 h 2323145"/>
              <a:gd name="connsiteX231" fmla="*/ 2250906 w 11269336"/>
              <a:gd name="connsiteY231" fmla="*/ 2055654 h 2323145"/>
              <a:gd name="connsiteX232" fmla="*/ 2236905 w 11269336"/>
              <a:gd name="connsiteY232" fmla="*/ 2062882 h 2323145"/>
              <a:gd name="connsiteX233" fmla="*/ 2225830 w 11269336"/>
              <a:gd name="connsiteY233" fmla="*/ 2074027 h 2323145"/>
              <a:gd name="connsiteX234" fmla="*/ 2073776 w 11269336"/>
              <a:gd name="connsiteY234" fmla="*/ 2089244 h 2323145"/>
              <a:gd name="connsiteX235" fmla="*/ 1948256 w 11269336"/>
              <a:gd name="connsiteY235" fmla="*/ 2146616 h 2323145"/>
              <a:gd name="connsiteX236" fmla="*/ 1865582 w 11269336"/>
              <a:gd name="connsiteY236" fmla="*/ 2153738 h 2323145"/>
              <a:gd name="connsiteX237" fmla="*/ 1835210 w 11269336"/>
              <a:gd name="connsiteY237" fmla="*/ 2134244 h 2323145"/>
              <a:gd name="connsiteX238" fmla="*/ 1632661 w 11269336"/>
              <a:gd name="connsiteY238" fmla="*/ 2173882 h 2323145"/>
              <a:gd name="connsiteX239" fmla="*/ 1579590 w 11269336"/>
              <a:gd name="connsiteY239" fmla="*/ 2173680 h 2323145"/>
              <a:gd name="connsiteX240" fmla="*/ 1535601 w 11269336"/>
              <a:gd name="connsiteY240" fmla="*/ 2194590 h 2323145"/>
              <a:gd name="connsiteX241" fmla="*/ 1515594 w 11269336"/>
              <a:gd name="connsiteY241" fmla="*/ 2189622 h 2323145"/>
              <a:gd name="connsiteX242" fmla="*/ 1512113 w 11269336"/>
              <a:gd name="connsiteY242" fmla="*/ 2188534 h 2323145"/>
              <a:gd name="connsiteX243" fmla="*/ 1498838 w 11269336"/>
              <a:gd name="connsiteY243" fmla="*/ 2189213 h 2323145"/>
              <a:gd name="connsiteX244" fmla="*/ 1494279 w 11269336"/>
              <a:gd name="connsiteY244" fmla="*/ 2183112 h 2323145"/>
              <a:gd name="connsiteX245" fmla="*/ 1473714 w 11269336"/>
              <a:gd name="connsiteY245" fmla="*/ 2179625 h 2323145"/>
              <a:gd name="connsiteX246" fmla="*/ 1449503 w 11269336"/>
              <a:gd name="connsiteY246" fmla="*/ 2182633 h 2323145"/>
              <a:gd name="connsiteX247" fmla="*/ 1266687 w 11269336"/>
              <a:gd name="connsiteY247" fmla="*/ 2212688 h 2323145"/>
              <a:gd name="connsiteX248" fmla="*/ 1239614 w 11269336"/>
              <a:gd name="connsiteY248" fmla="*/ 2209727 h 2323145"/>
              <a:gd name="connsiteX249" fmla="*/ 1202436 w 11269336"/>
              <a:gd name="connsiteY249" fmla="*/ 2209817 h 2323145"/>
              <a:gd name="connsiteX250" fmla="*/ 1136097 w 11269336"/>
              <a:gd name="connsiteY250" fmla="*/ 2205112 h 2323145"/>
              <a:gd name="connsiteX251" fmla="*/ 988232 w 11269336"/>
              <a:gd name="connsiteY251" fmla="*/ 2235635 h 2323145"/>
              <a:gd name="connsiteX252" fmla="*/ 981959 w 11269336"/>
              <a:gd name="connsiteY252" fmla="*/ 2231607 h 2323145"/>
              <a:gd name="connsiteX253" fmla="*/ 938600 w 11269336"/>
              <a:gd name="connsiteY253" fmla="*/ 2238113 h 2323145"/>
              <a:gd name="connsiteX254" fmla="*/ 791788 w 11269336"/>
              <a:gd name="connsiteY254" fmla="*/ 2293224 h 2323145"/>
              <a:gd name="connsiteX255" fmla="*/ 706914 w 11269336"/>
              <a:gd name="connsiteY255" fmla="*/ 2305046 h 2323145"/>
              <a:gd name="connsiteX256" fmla="*/ 675971 w 11269336"/>
              <a:gd name="connsiteY256" fmla="*/ 2304030 h 2323145"/>
              <a:gd name="connsiteX257" fmla="*/ 624180 w 11269336"/>
              <a:gd name="connsiteY257" fmla="*/ 2302650 h 2323145"/>
              <a:gd name="connsiteX258" fmla="*/ 583453 w 11269336"/>
              <a:gd name="connsiteY258" fmla="*/ 2288788 h 2323145"/>
              <a:gd name="connsiteX259" fmla="*/ 540946 w 11269336"/>
              <a:gd name="connsiteY259" fmla="*/ 2292721 h 2323145"/>
              <a:gd name="connsiteX260" fmla="*/ 533680 w 11269336"/>
              <a:gd name="connsiteY260" fmla="*/ 2310233 h 2323145"/>
              <a:gd name="connsiteX261" fmla="*/ 487366 w 11269336"/>
              <a:gd name="connsiteY261" fmla="*/ 2309053 h 2323145"/>
              <a:gd name="connsiteX262" fmla="*/ 416820 w 11269336"/>
              <a:gd name="connsiteY262" fmla="*/ 2305443 h 2323145"/>
              <a:gd name="connsiteX263" fmla="*/ 376805 w 11269336"/>
              <a:gd name="connsiteY263" fmla="*/ 2307647 h 2323145"/>
              <a:gd name="connsiteX264" fmla="*/ 266777 w 11269336"/>
              <a:gd name="connsiteY264" fmla="*/ 2309012 h 2323145"/>
              <a:gd name="connsiteX265" fmla="*/ 156013 w 11269336"/>
              <a:gd name="connsiteY265" fmla="*/ 2306832 h 2323145"/>
              <a:gd name="connsiteX266" fmla="*/ 87258 w 11269336"/>
              <a:gd name="connsiteY266" fmla="*/ 2285511 h 2323145"/>
              <a:gd name="connsiteX267" fmla="*/ 23798 w 11269336"/>
              <a:gd name="connsiteY267" fmla="*/ 2281822 h 2323145"/>
              <a:gd name="connsiteX268" fmla="*/ 0 w 11269336"/>
              <a:gd name="connsiteY268" fmla="*/ 2285369 h 2323145"/>
              <a:gd name="connsiteX269" fmla="*/ 0 w 11269336"/>
              <a:gd name="connsiteY26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837498 w 11269336"/>
              <a:gd name="connsiteY32" fmla="*/ 885664 h 2323145"/>
              <a:gd name="connsiteX33" fmla="*/ 8795998 w 11269336"/>
              <a:gd name="connsiteY33" fmla="*/ 863337 h 2323145"/>
              <a:gd name="connsiteX34" fmla="*/ 8776970 w 11269336"/>
              <a:gd name="connsiteY34" fmla="*/ 885177 h 2323145"/>
              <a:gd name="connsiteX35" fmla="*/ 8755719 w 11269336"/>
              <a:gd name="connsiteY35" fmla="*/ 889754 h 2323145"/>
              <a:gd name="connsiteX36" fmla="*/ 8743257 w 11269336"/>
              <a:gd name="connsiteY36" fmla="*/ 904723 h 2323145"/>
              <a:gd name="connsiteX37" fmla="*/ 8721366 w 11269336"/>
              <a:gd name="connsiteY37" fmla="*/ 904711 h 2323145"/>
              <a:gd name="connsiteX38" fmla="*/ 8678353 w 11269336"/>
              <a:gd name="connsiteY38" fmla="*/ 926318 h 2323145"/>
              <a:gd name="connsiteX39" fmla="*/ 8636849 w 11269336"/>
              <a:gd name="connsiteY39" fmla="*/ 937900 h 2323145"/>
              <a:gd name="connsiteX40" fmla="*/ 8620213 w 11269336"/>
              <a:gd name="connsiteY40" fmla="*/ 943068 h 2323145"/>
              <a:gd name="connsiteX41" fmla="*/ 8612581 w 11269336"/>
              <a:gd name="connsiteY41" fmla="*/ 952695 h 2323145"/>
              <a:gd name="connsiteX42" fmla="*/ 8589038 w 11269336"/>
              <a:gd name="connsiteY42" fmla="*/ 963892 h 2323145"/>
              <a:gd name="connsiteX43" fmla="*/ 8579950 w 11269336"/>
              <a:gd name="connsiteY43" fmla="*/ 960899 h 2323145"/>
              <a:gd name="connsiteX44" fmla="*/ 8579319 w 11269336"/>
              <a:gd name="connsiteY44" fmla="*/ 965630 h 2323145"/>
              <a:gd name="connsiteX45" fmla="*/ 8547429 w 11269336"/>
              <a:gd name="connsiteY45" fmla="*/ 984506 h 2323145"/>
              <a:gd name="connsiteX46" fmla="*/ 8478704 w 11269336"/>
              <a:gd name="connsiteY46" fmla="*/ 1025490 h 2323145"/>
              <a:gd name="connsiteX47" fmla="*/ 8461421 w 11269336"/>
              <a:gd name="connsiteY47" fmla="*/ 1035512 h 2323145"/>
              <a:gd name="connsiteX48" fmla="*/ 8445003 w 11269336"/>
              <a:gd name="connsiteY48" fmla="*/ 1036851 h 2323145"/>
              <a:gd name="connsiteX49" fmla="*/ 8357350 w 11269336"/>
              <a:gd name="connsiteY49" fmla="*/ 1060213 h 2323145"/>
              <a:gd name="connsiteX50" fmla="*/ 8335565 w 11269336"/>
              <a:gd name="connsiteY50" fmla="*/ 1061151 h 2323145"/>
              <a:gd name="connsiteX51" fmla="*/ 8325267 w 11269336"/>
              <a:gd name="connsiteY51" fmla="*/ 1055919 h 2323145"/>
              <a:gd name="connsiteX52" fmla="*/ 8293586 w 11269336"/>
              <a:gd name="connsiteY52" fmla="*/ 1076144 h 2323145"/>
              <a:gd name="connsiteX53" fmla="*/ 8242405 w 11269336"/>
              <a:gd name="connsiteY53" fmla="*/ 1095960 h 2323145"/>
              <a:gd name="connsiteX54" fmla="*/ 8197391 w 11269336"/>
              <a:gd name="connsiteY54" fmla="*/ 1107746 h 2323145"/>
              <a:gd name="connsiteX55" fmla="*/ 8081474 w 11269336"/>
              <a:gd name="connsiteY55" fmla="*/ 1130125 h 2323145"/>
              <a:gd name="connsiteX56" fmla="*/ 8053585 w 11269336"/>
              <a:gd name="connsiteY56" fmla="*/ 1129169 h 2323145"/>
              <a:gd name="connsiteX57" fmla="*/ 8038422 w 11269336"/>
              <a:gd name="connsiteY57" fmla="*/ 1119092 h 2323145"/>
              <a:gd name="connsiteX58" fmla="*/ 8029450 w 11269336"/>
              <a:gd name="connsiteY58" fmla="*/ 1125592 h 2323145"/>
              <a:gd name="connsiteX59" fmla="*/ 7959552 w 11269336"/>
              <a:gd name="connsiteY59" fmla="*/ 1140188 h 2323145"/>
              <a:gd name="connsiteX60" fmla="*/ 7914188 w 11269336"/>
              <a:gd name="connsiteY60" fmla="*/ 1150862 h 2323145"/>
              <a:gd name="connsiteX61" fmla="*/ 7914918 w 11269336"/>
              <a:gd name="connsiteY61" fmla="*/ 1168758 h 2323145"/>
              <a:gd name="connsiteX62" fmla="*/ 7875510 w 11269336"/>
              <a:gd name="connsiteY62" fmla="*/ 1183153 h 2323145"/>
              <a:gd name="connsiteX63" fmla="*/ 7829932 w 11269336"/>
              <a:gd name="connsiteY63" fmla="*/ 1180782 h 2323145"/>
              <a:gd name="connsiteX64" fmla="*/ 7779182 w 11269336"/>
              <a:gd name="connsiteY64" fmla="*/ 1192665 h 2323145"/>
              <a:gd name="connsiteX65" fmla="*/ 7748774 w 11269336"/>
              <a:gd name="connsiteY65" fmla="*/ 1199586 h 2323145"/>
              <a:gd name="connsiteX66" fmla="*/ 7671846 w 11269336"/>
              <a:gd name="connsiteY66" fmla="*/ 1231966 h 2323145"/>
              <a:gd name="connsiteX67" fmla="*/ 7554146 w 11269336"/>
              <a:gd name="connsiteY67" fmla="*/ 1319748 h 2323145"/>
              <a:gd name="connsiteX68" fmla="*/ 7515052 w 11269336"/>
              <a:gd name="connsiteY68" fmla="*/ 1336718 h 2323145"/>
              <a:gd name="connsiteX69" fmla="*/ 7507193 w 11269336"/>
              <a:gd name="connsiteY69" fmla="*/ 1334617 h 2323145"/>
              <a:gd name="connsiteX70" fmla="*/ 7461694 w 11269336"/>
              <a:gd name="connsiteY70" fmla="*/ 1375866 h 2323145"/>
              <a:gd name="connsiteX71" fmla="*/ 7377571 w 11269336"/>
              <a:gd name="connsiteY71" fmla="*/ 1400128 h 2323145"/>
              <a:gd name="connsiteX72" fmla="*/ 7311261 w 11269336"/>
              <a:gd name="connsiteY72" fmla="*/ 1412652 h 2323145"/>
              <a:gd name="connsiteX73" fmla="*/ 7275307 w 11269336"/>
              <a:gd name="connsiteY73" fmla="*/ 1422171 h 2323145"/>
              <a:gd name="connsiteX74" fmla="*/ 7247783 w 11269336"/>
              <a:gd name="connsiteY74" fmla="*/ 1426330 h 2323145"/>
              <a:gd name="connsiteX75" fmla="*/ 7185047 w 11269336"/>
              <a:gd name="connsiteY75" fmla="*/ 1451812 h 2323145"/>
              <a:gd name="connsiteX76" fmla="*/ 7084117 w 11269336"/>
              <a:gd name="connsiteY76" fmla="*/ 1500281 h 2323145"/>
              <a:gd name="connsiteX77" fmla="*/ 7062011 w 11269336"/>
              <a:gd name="connsiteY77" fmla="*/ 1509183 h 2323145"/>
              <a:gd name="connsiteX78" fmla="*/ 7040555 w 11269336"/>
              <a:gd name="connsiteY78" fmla="*/ 1511207 h 2323145"/>
              <a:gd name="connsiteX79" fmla="*/ 7033438 w 11269336"/>
              <a:gd name="connsiteY79" fmla="*/ 1506772 h 2323145"/>
              <a:gd name="connsiteX80" fmla="*/ 7020886 w 11269336"/>
              <a:gd name="connsiteY80" fmla="*/ 1510764 h 2323145"/>
              <a:gd name="connsiteX81" fmla="*/ 7017033 w 11269336"/>
              <a:gd name="connsiteY81" fmla="*/ 1510650 h 2323145"/>
              <a:gd name="connsiteX82" fmla="*/ 6995460 w 11269336"/>
              <a:gd name="connsiteY82" fmla="*/ 1511173 h 2323145"/>
              <a:gd name="connsiteX83" fmla="*/ 6962144 w 11269336"/>
              <a:gd name="connsiteY83" fmla="*/ 1541508 h 2323145"/>
              <a:gd name="connsiteX84" fmla="*/ 6910674 w 11269336"/>
              <a:gd name="connsiteY84" fmla="*/ 1554793 h 2323145"/>
              <a:gd name="connsiteX85" fmla="*/ 6732152 w 11269336"/>
              <a:gd name="connsiteY85" fmla="*/ 1642538 h 2323145"/>
              <a:gd name="connsiteX86" fmla="*/ 6694106 w 11269336"/>
              <a:gd name="connsiteY86" fmla="*/ 1632377 h 2323145"/>
              <a:gd name="connsiteX87" fmla="*/ 6617223 w 11269336"/>
              <a:gd name="connsiteY87" fmla="*/ 1659889 h 2323145"/>
              <a:gd name="connsiteX88" fmla="*/ 6521138 w 11269336"/>
              <a:gd name="connsiteY88" fmla="*/ 1744340 h 2323145"/>
              <a:gd name="connsiteX89" fmla="*/ 6380677 w 11269336"/>
              <a:gd name="connsiteY89" fmla="*/ 1796883 h 2323145"/>
              <a:gd name="connsiteX90" fmla="*/ 6374897 w 11269336"/>
              <a:gd name="connsiteY90" fmla="*/ 1809910 h 2323145"/>
              <a:gd name="connsiteX91" fmla="*/ 6364545 w 11269336"/>
              <a:gd name="connsiteY91" fmla="*/ 1820090 h 2323145"/>
              <a:gd name="connsiteX92" fmla="*/ 6362126 w 11269336"/>
              <a:gd name="connsiteY92" fmla="*/ 1819991 h 2323145"/>
              <a:gd name="connsiteX93" fmla="*/ 6346673 w 11269336"/>
              <a:gd name="connsiteY93" fmla="*/ 1827824 h 2323145"/>
              <a:gd name="connsiteX94" fmla="*/ 6345588 w 11269336"/>
              <a:gd name="connsiteY94" fmla="*/ 1832232 h 2323145"/>
              <a:gd name="connsiteX95" fmla="*/ 6335708 w 11269336"/>
              <a:gd name="connsiteY95" fmla="*/ 1838451 h 2323145"/>
              <a:gd name="connsiteX96" fmla="*/ 6318182 w 11269336"/>
              <a:gd name="connsiteY96" fmla="*/ 1852975 h 2323145"/>
              <a:gd name="connsiteX97" fmla="*/ 6313084 w 11269336"/>
              <a:gd name="connsiteY97" fmla="*/ 1853561 h 2323145"/>
              <a:gd name="connsiteX98" fmla="*/ 6283816 w 11269336"/>
              <a:gd name="connsiteY98" fmla="*/ 1872148 h 2323145"/>
              <a:gd name="connsiteX99" fmla="*/ 6282550 w 11269336"/>
              <a:gd name="connsiteY99" fmla="*/ 1871392 h 2323145"/>
              <a:gd name="connsiteX100" fmla="*/ 6270527 w 11269336"/>
              <a:gd name="connsiteY100" fmla="*/ 1872208 h 2323145"/>
              <a:gd name="connsiteX101" fmla="*/ 6249518 w 11269336"/>
              <a:gd name="connsiteY101" fmla="*/ 1876079 h 2323145"/>
              <a:gd name="connsiteX102" fmla="*/ 6190386 w 11269336"/>
              <a:gd name="connsiteY102" fmla="*/ 1872478 h 2323145"/>
              <a:gd name="connsiteX103" fmla="*/ 6159777 w 11269336"/>
              <a:gd name="connsiteY103" fmla="*/ 1891745 h 2323145"/>
              <a:gd name="connsiteX104" fmla="*/ 6153131 w 11269336"/>
              <a:gd name="connsiteY104" fmla="*/ 1895079 h 2323145"/>
              <a:gd name="connsiteX105" fmla="*/ 6152798 w 11269336"/>
              <a:gd name="connsiteY105" fmla="*/ 1894920 h 2323145"/>
              <a:gd name="connsiteX106" fmla="*/ 6145388 w 11269336"/>
              <a:gd name="connsiteY106" fmla="*/ 1897990 h 2323145"/>
              <a:gd name="connsiteX107" fmla="*/ 6141014 w 11269336"/>
              <a:gd name="connsiteY107" fmla="*/ 1901155 h 2323145"/>
              <a:gd name="connsiteX108" fmla="*/ 6128122 w 11269336"/>
              <a:gd name="connsiteY108" fmla="*/ 1907623 h 2323145"/>
              <a:gd name="connsiteX109" fmla="*/ 6122351 w 11269336"/>
              <a:gd name="connsiteY109" fmla="*/ 1908359 h 2323145"/>
              <a:gd name="connsiteX110" fmla="*/ 6064750 w 11269336"/>
              <a:gd name="connsiteY110" fmla="*/ 1896394 h 2323145"/>
              <a:gd name="connsiteX111" fmla="*/ 5964230 w 11269336"/>
              <a:gd name="connsiteY111" fmla="*/ 1910038 h 2323145"/>
              <a:gd name="connsiteX112" fmla="*/ 5865399 w 11269336"/>
              <a:gd name="connsiteY112" fmla="*/ 1926966 h 2323145"/>
              <a:gd name="connsiteX113" fmla="*/ 5829951 w 11269336"/>
              <a:gd name="connsiteY113" fmla="*/ 1934755 h 2323145"/>
              <a:gd name="connsiteX114" fmla="*/ 5765285 w 11269336"/>
              <a:gd name="connsiteY114" fmla="*/ 1941322 h 2323145"/>
              <a:gd name="connsiteX115" fmla="*/ 5734750 w 11269336"/>
              <a:gd name="connsiteY115" fmla="*/ 1939793 h 2323145"/>
              <a:gd name="connsiteX116" fmla="*/ 5733569 w 11269336"/>
              <a:gd name="connsiteY116" fmla="*/ 1940505 h 2323145"/>
              <a:gd name="connsiteX117" fmla="*/ 5730329 w 11269336"/>
              <a:gd name="connsiteY117" fmla="*/ 1937845 h 2323145"/>
              <a:gd name="connsiteX118" fmla="*/ 5724661 w 11269336"/>
              <a:gd name="connsiteY118" fmla="*/ 1937455 h 2323145"/>
              <a:gd name="connsiteX119" fmla="*/ 5710186 w 11269336"/>
              <a:gd name="connsiteY119" fmla="*/ 1941370 h 2323145"/>
              <a:gd name="connsiteX120" fmla="*/ 5704910 w 11269336"/>
              <a:gd name="connsiteY120" fmla="*/ 1943663 h 2323145"/>
              <a:gd name="connsiteX121" fmla="*/ 5696836 w 11269336"/>
              <a:gd name="connsiteY121" fmla="*/ 1945271 h 2323145"/>
              <a:gd name="connsiteX122" fmla="*/ 5696583 w 11269336"/>
              <a:gd name="connsiteY122" fmla="*/ 1945050 h 2323145"/>
              <a:gd name="connsiteX123" fmla="*/ 5689123 w 11269336"/>
              <a:gd name="connsiteY123" fmla="*/ 1947067 h 2323145"/>
              <a:gd name="connsiteX124" fmla="*/ 5653291 w 11269336"/>
              <a:gd name="connsiteY124" fmla="*/ 1960245 h 2323145"/>
              <a:gd name="connsiteX125" fmla="*/ 5599385 w 11269336"/>
              <a:gd name="connsiteY125" fmla="*/ 1945198 h 2323145"/>
              <a:gd name="connsiteX126" fmla="*/ 5578300 w 11269336"/>
              <a:gd name="connsiteY126" fmla="*/ 1944963 h 2323145"/>
              <a:gd name="connsiteX127" fmla="*/ 5566758 w 11269336"/>
              <a:gd name="connsiteY127" fmla="*/ 1943441 h 2323145"/>
              <a:gd name="connsiteX128" fmla="*/ 5565857 w 11269336"/>
              <a:gd name="connsiteY128" fmla="*/ 1942445 h 2323145"/>
              <a:gd name="connsiteX129" fmla="*/ 5531534 w 11269336"/>
              <a:gd name="connsiteY129" fmla="*/ 1955208 h 2323145"/>
              <a:gd name="connsiteX130" fmla="*/ 5526552 w 11269336"/>
              <a:gd name="connsiteY130" fmla="*/ 1954799 h 2323145"/>
              <a:gd name="connsiteX131" fmla="*/ 5504723 w 11269336"/>
              <a:gd name="connsiteY131" fmla="*/ 1965811 h 2323145"/>
              <a:gd name="connsiteX132" fmla="*/ 5493156 w 11269336"/>
              <a:gd name="connsiteY132" fmla="*/ 1970063 h 2323145"/>
              <a:gd name="connsiteX133" fmla="*/ 5490486 w 11269336"/>
              <a:gd name="connsiteY133" fmla="*/ 1974227 h 2323145"/>
              <a:gd name="connsiteX134" fmla="*/ 5473107 w 11269336"/>
              <a:gd name="connsiteY134" fmla="*/ 1979001 h 2323145"/>
              <a:gd name="connsiteX135" fmla="*/ 5470885 w 11269336"/>
              <a:gd name="connsiteY135" fmla="*/ 1978432 h 2323145"/>
              <a:gd name="connsiteX136" fmla="*/ 5457393 w 11269336"/>
              <a:gd name="connsiteY136" fmla="*/ 1986525 h 2323145"/>
              <a:gd name="connsiteX137" fmla="*/ 5447102 w 11269336"/>
              <a:gd name="connsiteY137" fmla="*/ 1998329 h 2323145"/>
              <a:gd name="connsiteX138" fmla="*/ 5159151 w 11269336"/>
              <a:gd name="connsiteY138" fmla="*/ 2029640 h 2323145"/>
              <a:gd name="connsiteX139" fmla="*/ 5041688 w 11269336"/>
              <a:gd name="connsiteY139" fmla="*/ 2022334 h 2323145"/>
              <a:gd name="connsiteX140" fmla="*/ 4860988 w 11269336"/>
              <a:gd name="connsiteY140" fmla="*/ 2135698 h 2323145"/>
              <a:gd name="connsiteX141" fmla="*/ 4807902 w 11269336"/>
              <a:gd name="connsiteY141" fmla="*/ 2138894 h 2323145"/>
              <a:gd name="connsiteX142" fmla="*/ 4765388 w 11269336"/>
              <a:gd name="connsiteY142" fmla="*/ 2162525 h 2323145"/>
              <a:gd name="connsiteX143" fmla="*/ 4745033 w 11269336"/>
              <a:gd name="connsiteY143" fmla="*/ 2158859 h 2323145"/>
              <a:gd name="connsiteX144" fmla="*/ 4741475 w 11269336"/>
              <a:gd name="connsiteY144" fmla="*/ 2157998 h 2323145"/>
              <a:gd name="connsiteX145" fmla="*/ 4728247 w 11269336"/>
              <a:gd name="connsiteY145" fmla="*/ 2159526 h 2323145"/>
              <a:gd name="connsiteX146" fmla="*/ 4723263 w 11269336"/>
              <a:gd name="connsiteY146" fmla="*/ 2153742 h 2323145"/>
              <a:gd name="connsiteX147" fmla="*/ 4702453 w 11269336"/>
              <a:gd name="connsiteY147" fmla="*/ 2151586 h 2323145"/>
              <a:gd name="connsiteX148" fmla="*/ 4678455 w 11269336"/>
              <a:gd name="connsiteY148" fmla="*/ 2156131 h 2323145"/>
              <a:gd name="connsiteX149" fmla="*/ 4593061 w 11269336"/>
              <a:gd name="connsiteY149" fmla="*/ 2171597 h 2323145"/>
              <a:gd name="connsiteX150" fmla="*/ 4579902 w 11269336"/>
              <a:gd name="connsiteY150" fmla="*/ 2177927 h 2323145"/>
              <a:gd name="connsiteX151" fmla="*/ 4533444 w 11269336"/>
              <a:gd name="connsiteY151" fmla="*/ 2181200 h 2323145"/>
              <a:gd name="connsiteX152" fmla="*/ 4492832 w 11269336"/>
              <a:gd name="connsiteY152" fmla="*/ 2188033 h 2323145"/>
              <a:gd name="connsiteX153" fmla="*/ 4467257 w 11269336"/>
              <a:gd name="connsiteY153" fmla="*/ 2196121 h 2323145"/>
              <a:gd name="connsiteX154" fmla="*/ 4459937 w 11269336"/>
              <a:gd name="connsiteY154" fmla="*/ 2195182 h 2323145"/>
              <a:gd name="connsiteX155" fmla="*/ 4433312 w 11269336"/>
              <a:gd name="connsiteY155" fmla="*/ 2199004 h 2323145"/>
              <a:gd name="connsiteX156" fmla="*/ 4420601 w 11269336"/>
              <a:gd name="connsiteY156" fmla="*/ 2205158 h 2323145"/>
              <a:gd name="connsiteX157" fmla="*/ 4405765 w 11269336"/>
              <a:gd name="connsiteY157" fmla="*/ 2199902 h 2323145"/>
              <a:gd name="connsiteX158" fmla="*/ 4401354 w 11269336"/>
              <a:gd name="connsiteY158" fmla="*/ 2194745 h 2323145"/>
              <a:gd name="connsiteX159" fmla="*/ 4383151 w 11269336"/>
              <a:gd name="connsiteY159" fmla="*/ 2201140 h 2323145"/>
              <a:gd name="connsiteX160" fmla="*/ 4366646 w 11269336"/>
              <a:gd name="connsiteY160" fmla="*/ 2198564 h 2323145"/>
              <a:gd name="connsiteX161" fmla="*/ 4354009 w 11269336"/>
              <a:gd name="connsiteY161" fmla="*/ 2204984 h 2323145"/>
              <a:gd name="connsiteX162" fmla="*/ 4348284 w 11269336"/>
              <a:gd name="connsiteY162" fmla="*/ 2205270 h 2323145"/>
              <a:gd name="connsiteX163" fmla="*/ 4333906 w 11269336"/>
              <a:gd name="connsiteY163" fmla="*/ 2205251 h 2323145"/>
              <a:gd name="connsiteX164" fmla="*/ 4308819 w 11269336"/>
              <a:gd name="connsiteY164" fmla="*/ 2203822 h 2323145"/>
              <a:gd name="connsiteX165" fmla="*/ 4301210 w 11269336"/>
              <a:gd name="connsiteY165" fmla="*/ 2204456 h 2323145"/>
              <a:gd name="connsiteX166" fmla="*/ 4283095 w 11269336"/>
              <a:gd name="connsiteY166" fmla="*/ 2198177 h 2323145"/>
              <a:gd name="connsiteX167" fmla="*/ 4250119 w 11269336"/>
              <a:gd name="connsiteY167" fmla="*/ 2196342 h 2323145"/>
              <a:gd name="connsiteX168" fmla="*/ 4189203 w 11269336"/>
              <a:gd name="connsiteY168" fmla="*/ 2178994 h 2323145"/>
              <a:gd name="connsiteX169" fmla="*/ 4154035 w 11269336"/>
              <a:gd name="connsiteY169" fmla="*/ 2171950 h 2323145"/>
              <a:gd name="connsiteX170" fmla="*/ 4129569 w 11269336"/>
              <a:gd name="connsiteY170" fmla="*/ 2163850 h 2323145"/>
              <a:gd name="connsiteX171" fmla="*/ 4061250 w 11269336"/>
              <a:gd name="connsiteY171" fmla="*/ 2159236 h 2323145"/>
              <a:gd name="connsiteX172" fmla="*/ 3945480 w 11269336"/>
              <a:gd name="connsiteY172" fmla="*/ 2158279 h 2323145"/>
              <a:gd name="connsiteX173" fmla="*/ 3921468 w 11269336"/>
              <a:gd name="connsiteY173" fmla="*/ 2156588 h 2323145"/>
              <a:gd name="connsiteX174" fmla="*/ 3903348 w 11269336"/>
              <a:gd name="connsiteY174" fmla="*/ 2149220 h 2323145"/>
              <a:gd name="connsiteX175" fmla="*/ 3901342 w 11269336"/>
              <a:gd name="connsiteY175" fmla="*/ 2142355 h 2323145"/>
              <a:gd name="connsiteX176" fmla="*/ 3888539 w 11269336"/>
              <a:gd name="connsiteY176" fmla="*/ 2140476 h 2323145"/>
              <a:gd name="connsiteX177" fmla="*/ 3885662 w 11269336"/>
              <a:gd name="connsiteY177" fmla="*/ 2138740 h 2323145"/>
              <a:gd name="connsiteX178" fmla="*/ 3868627 w 11269336"/>
              <a:gd name="connsiteY178" fmla="*/ 2130023 h 2323145"/>
              <a:gd name="connsiteX179" fmla="*/ 3819177 w 11269336"/>
              <a:gd name="connsiteY179" fmla="*/ 2142111 h 2323145"/>
              <a:gd name="connsiteX180" fmla="*/ 3769100 w 11269336"/>
              <a:gd name="connsiteY180" fmla="*/ 2131731 h 2323145"/>
              <a:gd name="connsiteX181" fmla="*/ 3562752 w 11269336"/>
              <a:gd name="connsiteY181" fmla="*/ 2131785 h 2323145"/>
              <a:gd name="connsiteX182" fmla="*/ 3541402 w 11269336"/>
              <a:gd name="connsiteY182" fmla="*/ 2106821 h 2323145"/>
              <a:gd name="connsiteX183" fmla="*/ 3365341 w 11269336"/>
              <a:gd name="connsiteY183" fmla="*/ 2077638 h 2323145"/>
              <a:gd name="connsiteX184" fmla="*/ 3170922 w 11269336"/>
              <a:gd name="connsiteY184" fmla="*/ 2115957 h 2323145"/>
              <a:gd name="connsiteX185" fmla="*/ 3156256 w 11269336"/>
              <a:gd name="connsiteY185" fmla="*/ 2124773 h 2323145"/>
              <a:gd name="connsiteX186" fmla="*/ 3140298 w 11269336"/>
              <a:gd name="connsiteY186" fmla="*/ 2129182 h 2323145"/>
              <a:gd name="connsiteX187" fmla="*/ 3138514 w 11269336"/>
              <a:gd name="connsiteY187" fmla="*/ 2128069 h 2323145"/>
              <a:gd name="connsiteX188" fmla="*/ 3120467 w 11269336"/>
              <a:gd name="connsiteY188" fmla="*/ 2128281 h 2323145"/>
              <a:gd name="connsiteX189" fmla="*/ 3116175 w 11269336"/>
              <a:gd name="connsiteY189" fmla="*/ 2131633 h 2323145"/>
              <a:gd name="connsiteX190" fmla="*/ 3103685 w 11269336"/>
              <a:gd name="connsiteY190" fmla="*/ 2132814 h 2323145"/>
              <a:gd name="connsiteX191" fmla="*/ 3078794 w 11269336"/>
              <a:gd name="connsiteY191" fmla="*/ 2137935 h 2323145"/>
              <a:gd name="connsiteX192" fmla="*/ 3074407 w 11269336"/>
              <a:gd name="connsiteY192" fmla="*/ 2136274 h 2323145"/>
              <a:gd name="connsiteX193" fmla="*/ 3037285 w 11269336"/>
              <a:gd name="connsiteY193" fmla="*/ 2139919 h 2323145"/>
              <a:gd name="connsiteX194" fmla="*/ 3036901 w 11269336"/>
              <a:gd name="connsiteY194" fmla="*/ 2138726 h 2323145"/>
              <a:gd name="connsiteX195" fmla="*/ 3026996 w 11269336"/>
              <a:gd name="connsiteY195" fmla="*/ 2134322 h 2323145"/>
              <a:gd name="connsiteX196" fmla="*/ 3007772 w 11269336"/>
              <a:gd name="connsiteY196" fmla="*/ 2128742 h 2323145"/>
              <a:gd name="connsiteX197" fmla="*/ 2965030 w 11269336"/>
              <a:gd name="connsiteY197" fmla="*/ 2100494 h 2323145"/>
              <a:gd name="connsiteX198" fmla="*/ 2926342 w 11269336"/>
              <a:gd name="connsiteY198" fmla="*/ 2104155 h 2323145"/>
              <a:gd name="connsiteX199" fmla="*/ 2918608 w 11269336"/>
              <a:gd name="connsiteY199" fmla="*/ 2104215 h 2323145"/>
              <a:gd name="connsiteX200" fmla="*/ 2918475 w 11269336"/>
              <a:gd name="connsiteY200" fmla="*/ 2103937 h 2323145"/>
              <a:gd name="connsiteX201" fmla="*/ 2910360 w 11269336"/>
              <a:gd name="connsiteY201" fmla="*/ 2103444 h 2323145"/>
              <a:gd name="connsiteX202" fmla="*/ 2904507 w 11269336"/>
              <a:gd name="connsiteY202" fmla="*/ 2104326 h 2323145"/>
              <a:gd name="connsiteX203" fmla="*/ 2889503 w 11269336"/>
              <a:gd name="connsiteY203" fmla="*/ 2104443 h 2323145"/>
              <a:gd name="connsiteX204" fmla="*/ 2884480 w 11269336"/>
              <a:gd name="connsiteY204" fmla="*/ 2102626 h 2323145"/>
              <a:gd name="connsiteX205" fmla="*/ 2882689 w 11269336"/>
              <a:gd name="connsiteY205" fmla="*/ 2099228 h 2323145"/>
              <a:gd name="connsiteX206" fmla="*/ 2881291 w 11269336"/>
              <a:gd name="connsiteY206" fmla="*/ 2099618 h 2323145"/>
              <a:gd name="connsiteX207" fmla="*/ 2853979 w 11269336"/>
              <a:gd name="connsiteY207" fmla="*/ 2090388 h 2323145"/>
              <a:gd name="connsiteX208" fmla="*/ 2791790 w 11269336"/>
              <a:gd name="connsiteY208" fmla="*/ 2080332 h 2323145"/>
              <a:gd name="connsiteX209" fmla="*/ 2755844 w 11269336"/>
              <a:gd name="connsiteY209" fmla="*/ 2078874 h 2323145"/>
              <a:gd name="connsiteX210" fmla="*/ 2657742 w 11269336"/>
              <a:gd name="connsiteY210" fmla="*/ 2070179 h 2323145"/>
              <a:gd name="connsiteX211" fmla="*/ 2559549 w 11269336"/>
              <a:gd name="connsiteY211" fmla="*/ 2057873 h 2323145"/>
              <a:gd name="connsiteX212" fmla="*/ 2512054 w 11269336"/>
              <a:gd name="connsiteY212" fmla="*/ 2031671 h 2323145"/>
              <a:gd name="connsiteX213" fmla="*/ 2506437 w 11269336"/>
              <a:gd name="connsiteY213" fmla="*/ 2030918 h 2323145"/>
              <a:gd name="connsiteX214" fmla="*/ 2491752 w 11269336"/>
              <a:gd name="connsiteY214" fmla="*/ 2033906 h 2323145"/>
              <a:gd name="connsiteX215" fmla="*/ 2486338 w 11269336"/>
              <a:gd name="connsiteY215" fmla="*/ 2035862 h 2323145"/>
              <a:gd name="connsiteX216" fmla="*/ 2478186 w 11269336"/>
              <a:gd name="connsiteY216" fmla="*/ 2036953 h 2323145"/>
              <a:gd name="connsiteX217" fmla="*/ 2477950 w 11269336"/>
              <a:gd name="connsiteY217" fmla="*/ 2036715 h 2323145"/>
              <a:gd name="connsiteX218" fmla="*/ 2470381 w 11269336"/>
              <a:gd name="connsiteY218" fmla="*/ 2038256 h 2323145"/>
              <a:gd name="connsiteX219" fmla="*/ 2433781 w 11269336"/>
              <a:gd name="connsiteY219" fmla="*/ 2049140 h 2323145"/>
              <a:gd name="connsiteX220" fmla="*/ 2381172 w 11269336"/>
              <a:gd name="connsiteY220" fmla="*/ 2030645 h 2323145"/>
              <a:gd name="connsiteX221" fmla="*/ 2360198 w 11269336"/>
              <a:gd name="connsiteY221" fmla="*/ 2029059 h 2323145"/>
              <a:gd name="connsiteX222" fmla="*/ 2348815 w 11269336"/>
              <a:gd name="connsiteY222" fmla="*/ 2026798 h 2323145"/>
              <a:gd name="connsiteX223" fmla="*/ 2347988 w 11269336"/>
              <a:gd name="connsiteY223" fmla="*/ 2025745 h 2323145"/>
              <a:gd name="connsiteX224" fmla="*/ 2312920 w 11269336"/>
              <a:gd name="connsiteY224" fmla="*/ 2036311 h 2323145"/>
              <a:gd name="connsiteX225" fmla="*/ 2307986 w 11269336"/>
              <a:gd name="connsiteY225" fmla="*/ 2035583 h 2323145"/>
              <a:gd name="connsiteX226" fmla="*/ 2285481 w 11269336"/>
              <a:gd name="connsiteY226" fmla="*/ 2045197 h 2323145"/>
              <a:gd name="connsiteX227" fmla="*/ 2273666 w 11269336"/>
              <a:gd name="connsiteY227" fmla="*/ 2048710 h 2323145"/>
              <a:gd name="connsiteX228" fmla="*/ 2270719 w 11269336"/>
              <a:gd name="connsiteY228" fmla="*/ 2052702 h 2323145"/>
              <a:gd name="connsiteX229" fmla="*/ 2253080 w 11269336"/>
              <a:gd name="connsiteY229" fmla="*/ 2056363 h 2323145"/>
              <a:gd name="connsiteX230" fmla="*/ 2250906 w 11269336"/>
              <a:gd name="connsiteY230" fmla="*/ 2055654 h 2323145"/>
              <a:gd name="connsiteX231" fmla="*/ 2236905 w 11269336"/>
              <a:gd name="connsiteY231" fmla="*/ 2062882 h 2323145"/>
              <a:gd name="connsiteX232" fmla="*/ 2225830 w 11269336"/>
              <a:gd name="connsiteY232" fmla="*/ 2074027 h 2323145"/>
              <a:gd name="connsiteX233" fmla="*/ 2073776 w 11269336"/>
              <a:gd name="connsiteY233" fmla="*/ 2089244 h 2323145"/>
              <a:gd name="connsiteX234" fmla="*/ 1948256 w 11269336"/>
              <a:gd name="connsiteY234" fmla="*/ 2146616 h 2323145"/>
              <a:gd name="connsiteX235" fmla="*/ 1865582 w 11269336"/>
              <a:gd name="connsiteY235" fmla="*/ 2153738 h 2323145"/>
              <a:gd name="connsiteX236" fmla="*/ 1835210 w 11269336"/>
              <a:gd name="connsiteY236" fmla="*/ 2134244 h 2323145"/>
              <a:gd name="connsiteX237" fmla="*/ 1632661 w 11269336"/>
              <a:gd name="connsiteY237" fmla="*/ 2173882 h 2323145"/>
              <a:gd name="connsiteX238" fmla="*/ 1579590 w 11269336"/>
              <a:gd name="connsiteY238" fmla="*/ 2173680 h 2323145"/>
              <a:gd name="connsiteX239" fmla="*/ 1535601 w 11269336"/>
              <a:gd name="connsiteY239" fmla="*/ 2194590 h 2323145"/>
              <a:gd name="connsiteX240" fmla="*/ 1515594 w 11269336"/>
              <a:gd name="connsiteY240" fmla="*/ 2189622 h 2323145"/>
              <a:gd name="connsiteX241" fmla="*/ 1512113 w 11269336"/>
              <a:gd name="connsiteY241" fmla="*/ 2188534 h 2323145"/>
              <a:gd name="connsiteX242" fmla="*/ 1498838 w 11269336"/>
              <a:gd name="connsiteY242" fmla="*/ 2189213 h 2323145"/>
              <a:gd name="connsiteX243" fmla="*/ 1494279 w 11269336"/>
              <a:gd name="connsiteY243" fmla="*/ 2183112 h 2323145"/>
              <a:gd name="connsiteX244" fmla="*/ 1473714 w 11269336"/>
              <a:gd name="connsiteY244" fmla="*/ 2179625 h 2323145"/>
              <a:gd name="connsiteX245" fmla="*/ 1449503 w 11269336"/>
              <a:gd name="connsiteY245" fmla="*/ 2182633 h 2323145"/>
              <a:gd name="connsiteX246" fmla="*/ 1266687 w 11269336"/>
              <a:gd name="connsiteY246" fmla="*/ 2212688 h 2323145"/>
              <a:gd name="connsiteX247" fmla="*/ 1239614 w 11269336"/>
              <a:gd name="connsiteY247" fmla="*/ 2209727 h 2323145"/>
              <a:gd name="connsiteX248" fmla="*/ 1202436 w 11269336"/>
              <a:gd name="connsiteY248" fmla="*/ 2209817 h 2323145"/>
              <a:gd name="connsiteX249" fmla="*/ 1136097 w 11269336"/>
              <a:gd name="connsiteY249" fmla="*/ 2205112 h 2323145"/>
              <a:gd name="connsiteX250" fmla="*/ 988232 w 11269336"/>
              <a:gd name="connsiteY250" fmla="*/ 2235635 h 2323145"/>
              <a:gd name="connsiteX251" fmla="*/ 981959 w 11269336"/>
              <a:gd name="connsiteY251" fmla="*/ 2231607 h 2323145"/>
              <a:gd name="connsiteX252" fmla="*/ 938600 w 11269336"/>
              <a:gd name="connsiteY252" fmla="*/ 2238113 h 2323145"/>
              <a:gd name="connsiteX253" fmla="*/ 791788 w 11269336"/>
              <a:gd name="connsiteY253" fmla="*/ 2293224 h 2323145"/>
              <a:gd name="connsiteX254" fmla="*/ 706914 w 11269336"/>
              <a:gd name="connsiteY254" fmla="*/ 2305046 h 2323145"/>
              <a:gd name="connsiteX255" fmla="*/ 675971 w 11269336"/>
              <a:gd name="connsiteY255" fmla="*/ 2304030 h 2323145"/>
              <a:gd name="connsiteX256" fmla="*/ 624180 w 11269336"/>
              <a:gd name="connsiteY256" fmla="*/ 2302650 h 2323145"/>
              <a:gd name="connsiteX257" fmla="*/ 583453 w 11269336"/>
              <a:gd name="connsiteY257" fmla="*/ 2288788 h 2323145"/>
              <a:gd name="connsiteX258" fmla="*/ 540946 w 11269336"/>
              <a:gd name="connsiteY258" fmla="*/ 2292721 h 2323145"/>
              <a:gd name="connsiteX259" fmla="*/ 533680 w 11269336"/>
              <a:gd name="connsiteY259" fmla="*/ 2310233 h 2323145"/>
              <a:gd name="connsiteX260" fmla="*/ 487366 w 11269336"/>
              <a:gd name="connsiteY260" fmla="*/ 2309053 h 2323145"/>
              <a:gd name="connsiteX261" fmla="*/ 416820 w 11269336"/>
              <a:gd name="connsiteY261" fmla="*/ 2305443 h 2323145"/>
              <a:gd name="connsiteX262" fmla="*/ 376805 w 11269336"/>
              <a:gd name="connsiteY262" fmla="*/ 2307647 h 2323145"/>
              <a:gd name="connsiteX263" fmla="*/ 266777 w 11269336"/>
              <a:gd name="connsiteY263" fmla="*/ 2309012 h 2323145"/>
              <a:gd name="connsiteX264" fmla="*/ 156013 w 11269336"/>
              <a:gd name="connsiteY264" fmla="*/ 2306832 h 2323145"/>
              <a:gd name="connsiteX265" fmla="*/ 87258 w 11269336"/>
              <a:gd name="connsiteY265" fmla="*/ 2285511 h 2323145"/>
              <a:gd name="connsiteX266" fmla="*/ 23798 w 11269336"/>
              <a:gd name="connsiteY266" fmla="*/ 2281822 h 2323145"/>
              <a:gd name="connsiteX267" fmla="*/ 0 w 11269336"/>
              <a:gd name="connsiteY267" fmla="*/ 2285369 h 2323145"/>
              <a:gd name="connsiteX268" fmla="*/ 0 w 11269336"/>
              <a:gd name="connsiteY26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561831 w 11269336"/>
              <a:gd name="connsiteY19" fmla="*/ 547649 h 2323145"/>
              <a:gd name="connsiteX20" fmla="*/ 9380600 w 11269336"/>
              <a:gd name="connsiteY20" fmla="*/ 549821 h 2323145"/>
              <a:gd name="connsiteX21" fmla="*/ 9139429 w 11269336"/>
              <a:gd name="connsiteY21" fmla="*/ 696446 h 2323145"/>
              <a:gd name="connsiteX22" fmla="*/ 9114263 w 11269336"/>
              <a:gd name="connsiteY22" fmla="*/ 709213 h 2323145"/>
              <a:gd name="connsiteX23" fmla="*/ 9028928 w 11269336"/>
              <a:gd name="connsiteY23" fmla="*/ 745350 h 2323145"/>
              <a:gd name="connsiteX24" fmla="*/ 8977138 w 11269336"/>
              <a:gd name="connsiteY24" fmla="*/ 774970 h 2323145"/>
              <a:gd name="connsiteX25" fmla="*/ 8947030 w 11269336"/>
              <a:gd name="connsiteY25" fmla="*/ 814934 h 2323145"/>
              <a:gd name="connsiteX26" fmla="*/ 8914746 w 11269336"/>
              <a:gd name="connsiteY26" fmla="*/ 826428 h 2323145"/>
              <a:gd name="connsiteX27" fmla="*/ 8917778 w 11269336"/>
              <a:gd name="connsiteY27" fmla="*/ 835198 h 2323145"/>
              <a:gd name="connsiteX28" fmla="*/ 8905560 w 11269336"/>
              <a:gd name="connsiteY28" fmla="*/ 838358 h 2323145"/>
              <a:gd name="connsiteX29" fmla="*/ 8897564 w 11269336"/>
              <a:gd name="connsiteY29" fmla="*/ 834287 h 2323145"/>
              <a:gd name="connsiteX30" fmla="*/ 8878040 w 11269336"/>
              <a:gd name="connsiteY30" fmla="*/ 844150 h 2323145"/>
              <a:gd name="connsiteX31" fmla="*/ 8882654 w 11269336"/>
              <a:gd name="connsiteY31" fmla="*/ 892768 h 2323145"/>
              <a:gd name="connsiteX32" fmla="*/ 8795998 w 11269336"/>
              <a:gd name="connsiteY32" fmla="*/ 863337 h 2323145"/>
              <a:gd name="connsiteX33" fmla="*/ 8776970 w 11269336"/>
              <a:gd name="connsiteY33" fmla="*/ 885177 h 2323145"/>
              <a:gd name="connsiteX34" fmla="*/ 8755719 w 11269336"/>
              <a:gd name="connsiteY34" fmla="*/ 889754 h 2323145"/>
              <a:gd name="connsiteX35" fmla="*/ 8743257 w 11269336"/>
              <a:gd name="connsiteY35" fmla="*/ 904723 h 2323145"/>
              <a:gd name="connsiteX36" fmla="*/ 8721366 w 11269336"/>
              <a:gd name="connsiteY36" fmla="*/ 904711 h 2323145"/>
              <a:gd name="connsiteX37" fmla="*/ 8678353 w 11269336"/>
              <a:gd name="connsiteY37" fmla="*/ 926318 h 2323145"/>
              <a:gd name="connsiteX38" fmla="*/ 8636849 w 11269336"/>
              <a:gd name="connsiteY38" fmla="*/ 937900 h 2323145"/>
              <a:gd name="connsiteX39" fmla="*/ 8620213 w 11269336"/>
              <a:gd name="connsiteY39" fmla="*/ 943068 h 2323145"/>
              <a:gd name="connsiteX40" fmla="*/ 8612581 w 11269336"/>
              <a:gd name="connsiteY40" fmla="*/ 952695 h 2323145"/>
              <a:gd name="connsiteX41" fmla="*/ 8589038 w 11269336"/>
              <a:gd name="connsiteY41" fmla="*/ 963892 h 2323145"/>
              <a:gd name="connsiteX42" fmla="*/ 8579950 w 11269336"/>
              <a:gd name="connsiteY42" fmla="*/ 960899 h 2323145"/>
              <a:gd name="connsiteX43" fmla="*/ 8579319 w 11269336"/>
              <a:gd name="connsiteY43" fmla="*/ 965630 h 2323145"/>
              <a:gd name="connsiteX44" fmla="*/ 8547429 w 11269336"/>
              <a:gd name="connsiteY44" fmla="*/ 984506 h 2323145"/>
              <a:gd name="connsiteX45" fmla="*/ 8478704 w 11269336"/>
              <a:gd name="connsiteY45" fmla="*/ 1025490 h 2323145"/>
              <a:gd name="connsiteX46" fmla="*/ 8461421 w 11269336"/>
              <a:gd name="connsiteY46" fmla="*/ 1035512 h 2323145"/>
              <a:gd name="connsiteX47" fmla="*/ 8445003 w 11269336"/>
              <a:gd name="connsiteY47" fmla="*/ 1036851 h 2323145"/>
              <a:gd name="connsiteX48" fmla="*/ 8357350 w 11269336"/>
              <a:gd name="connsiteY48" fmla="*/ 1060213 h 2323145"/>
              <a:gd name="connsiteX49" fmla="*/ 8335565 w 11269336"/>
              <a:gd name="connsiteY49" fmla="*/ 1061151 h 2323145"/>
              <a:gd name="connsiteX50" fmla="*/ 8325267 w 11269336"/>
              <a:gd name="connsiteY50" fmla="*/ 1055919 h 2323145"/>
              <a:gd name="connsiteX51" fmla="*/ 8293586 w 11269336"/>
              <a:gd name="connsiteY51" fmla="*/ 1076144 h 2323145"/>
              <a:gd name="connsiteX52" fmla="*/ 8242405 w 11269336"/>
              <a:gd name="connsiteY52" fmla="*/ 1095960 h 2323145"/>
              <a:gd name="connsiteX53" fmla="*/ 8197391 w 11269336"/>
              <a:gd name="connsiteY53" fmla="*/ 1107746 h 2323145"/>
              <a:gd name="connsiteX54" fmla="*/ 8081474 w 11269336"/>
              <a:gd name="connsiteY54" fmla="*/ 1130125 h 2323145"/>
              <a:gd name="connsiteX55" fmla="*/ 8053585 w 11269336"/>
              <a:gd name="connsiteY55" fmla="*/ 1129169 h 2323145"/>
              <a:gd name="connsiteX56" fmla="*/ 8038422 w 11269336"/>
              <a:gd name="connsiteY56" fmla="*/ 1119092 h 2323145"/>
              <a:gd name="connsiteX57" fmla="*/ 8029450 w 11269336"/>
              <a:gd name="connsiteY57" fmla="*/ 1125592 h 2323145"/>
              <a:gd name="connsiteX58" fmla="*/ 7959552 w 11269336"/>
              <a:gd name="connsiteY58" fmla="*/ 1140188 h 2323145"/>
              <a:gd name="connsiteX59" fmla="*/ 7914188 w 11269336"/>
              <a:gd name="connsiteY59" fmla="*/ 1150862 h 2323145"/>
              <a:gd name="connsiteX60" fmla="*/ 7914918 w 11269336"/>
              <a:gd name="connsiteY60" fmla="*/ 1168758 h 2323145"/>
              <a:gd name="connsiteX61" fmla="*/ 7875510 w 11269336"/>
              <a:gd name="connsiteY61" fmla="*/ 1183153 h 2323145"/>
              <a:gd name="connsiteX62" fmla="*/ 7829932 w 11269336"/>
              <a:gd name="connsiteY62" fmla="*/ 1180782 h 2323145"/>
              <a:gd name="connsiteX63" fmla="*/ 7779182 w 11269336"/>
              <a:gd name="connsiteY63" fmla="*/ 1192665 h 2323145"/>
              <a:gd name="connsiteX64" fmla="*/ 7748774 w 11269336"/>
              <a:gd name="connsiteY64" fmla="*/ 1199586 h 2323145"/>
              <a:gd name="connsiteX65" fmla="*/ 7671846 w 11269336"/>
              <a:gd name="connsiteY65" fmla="*/ 1231966 h 2323145"/>
              <a:gd name="connsiteX66" fmla="*/ 7554146 w 11269336"/>
              <a:gd name="connsiteY66" fmla="*/ 1319748 h 2323145"/>
              <a:gd name="connsiteX67" fmla="*/ 7515052 w 11269336"/>
              <a:gd name="connsiteY67" fmla="*/ 1336718 h 2323145"/>
              <a:gd name="connsiteX68" fmla="*/ 7507193 w 11269336"/>
              <a:gd name="connsiteY68" fmla="*/ 1334617 h 2323145"/>
              <a:gd name="connsiteX69" fmla="*/ 7461694 w 11269336"/>
              <a:gd name="connsiteY69" fmla="*/ 1375866 h 2323145"/>
              <a:gd name="connsiteX70" fmla="*/ 7377571 w 11269336"/>
              <a:gd name="connsiteY70" fmla="*/ 1400128 h 2323145"/>
              <a:gd name="connsiteX71" fmla="*/ 7311261 w 11269336"/>
              <a:gd name="connsiteY71" fmla="*/ 1412652 h 2323145"/>
              <a:gd name="connsiteX72" fmla="*/ 7275307 w 11269336"/>
              <a:gd name="connsiteY72" fmla="*/ 1422171 h 2323145"/>
              <a:gd name="connsiteX73" fmla="*/ 7247783 w 11269336"/>
              <a:gd name="connsiteY73" fmla="*/ 1426330 h 2323145"/>
              <a:gd name="connsiteX74" fmla="*/ 7185047 w 11269336"/>
              <a:gd name="connsiteY74" fmla="*/ 1451812 h 2323145"/>
              <a:gd name="connsiteX75" fmla="*/ 7084117 w 11269336"/>
              <a:gd name="connsiteY75" fmla="*/ 1500281 h 2323145"/>
              <a:gd name="connsiteX76" fmla="*/ 7062011 w 11269336"/>
              <a:gd name="connsiteY76" fmla="*/ 1509183 h 2323145"/>
              <a:gd name="connsiteX77" fmla="*/ 7040555 w 11269336"/>
              <a:gd name="connsiteY77" fmla="*/ 1511207 h 2323145"/>
              <a:gd name="connsiteX78" fmla="*/ 7033438 w 11269336"/>
              <a:gd name="connsiteY78" fmla="*/ 1506772 h 2323145"/>
              <a:gd name="connsiteX79" fmla="*/ 7020886 w 11269336"/>
              <a:gd name="connsiteY79" fmla="*/ 1510764 h 2323145"/>
              <a:gd name="connsiteX80" fmla="*/ 7017033 w 11269336"/>
              <a:gd name="connsiteY80" fmla="*/ 1510650 h 2323145"/>
              <a:gd name="connsiteX81" fmla="*/ 6995460 w 11269336"/>
              <a:gd name="connsiteY81" fmla="*/ 1511173 h 2323145"/>
              <a:gd name="connsiteX82" fmla="*/ 6962144 w 11269336"/>
              <a:gd name="connsiteY82" fmla="*/ 1541508 h 2323145"/>
              <a:gd name="connsiteX83" fmla="*/ 6910674 w 11269336"/>
              <a:gd name="connsiteY83" fmla="*/ 1554793 h 2323145"/>
              <a:gd name="connsiteX84" fmla="*/ 6732152 w 11269336"/>
              <a:gd name="connsiteY84" fmla="*/ 1642538 h 2323145"/>
              <a:gd name="connsiteX85" fmla="*/ 6694106 w 11269336"/>
              <a:gd name="connsiteY85" fmla="*/ 1632377 h 2323145"/>
              <a:gd name="connsiteX86" fmla="*/ 6617223 w 11269336"/>
              <a:gd name="connsiteY86" fmla="*/ 1659889 h 2323145"/>
              <a:gd name="connsiteX87" fmla="*/ 6521138 w 11269336"/>
              <a:gd name="connsiteY87" fmla="*/ 1744340 h 2323145"/>
              <a:gd name="connsiteX88" fmla="*/ 6380677 w 11269336"/>
              <a:gd name="connsiteY88" fmla="*/ 1796883 h 2323145"/>
              <a:gd name="connsiteX89" fmla="*/ 6374897 w 11269336"/>
              <a:gd name="connsiteY89" fmla="*/ 1809910 h 2323145"/>
              <a:gd name="connsiteX90" fmla="*/ 6364545 w 11269336"/>
              <a:gd name="connsiteY90" fmla="*/ 1820090 h 2323145"/>
              <a:gd name="connsiteX91" fmla="*/ 6362126 w 11269336"/>
              <a:gd name="connsiteY91" fmla="*/ 1819991 h 2323145"/>
              <a:gd name="connsiteX92" fmla="*/ 6346673 w 11269336"/>
              <a:gd name="connsiteY92" fmla="*/ 1827824 h 2323145"/>
              <a:gd name="connsiteX93" fmla="*/ 6345588 w 11269336"/>
              <a:gd name="connsiteY93" fmla="*/ 1832232 h 2323145"/>
              <a:gd name="connsiteX94" fmla="*/ 6335708 w 11269336"/>
              <a:gd name="connsiteY94" fmla="*/ 1838451 h 2323145"/>
              <a:gd name="connsiteX95" fmla="*/ 6318182 w 11269336"/>
              <a:gd name="connsiteY95" fmla="*/ 1852975 h 2323145"/>
              <a:gd name="connsiteX96" fmla="*/ 6313084 w 11269336"/>
              <a:gd name="connsiteY96" fmla="*/ 1853561 h 2323145"/>
              <a:gd name="connsiteX97" fmla="*/ 6283816 w 11269336"/>
              <a:gd name="connsiteY97" fmla="*/ 1872148 h 2323145"/>
              <a:gd name="connsiteX98" fmla="*/ 6282550 w 11269336"/>
              <a:gd name="connsiteY98" fmla="*/ 1871392 h 2323145"/>
              <a:gd name="connsiteX99" fmla="*/ 6270527 w 11269336"/>
              <a:gd name="connsiteY99" fmla="*/ 1872208 h 2323145"/>
              <a:gd name="connsiteX100" fmla="*/ 6249518 w 11269336"/>
              <a:gd name="connsiteY100" fmla="*/ 1876079 h 2323145"/>
              <a:gd name="connsiteX101" fmla="*/ 6190386 w 11269336"/>
              <a:gd name="connsiteY101" fmla="*/ 1872478 h 2323145"/>
              <a:gd name="connsiteX102" fmla="*/ 6159777 w 11269336"/>
              <a:gd name="connsiteY102" fmla="*/ 1891745 h 2323145"/>
              <a:gd name="connsiteX103" fmla="*/ 6153131 w 11269336"/>
              <a:gd name="connsiteY103" fmla="*/ 1895079 h 2323145"/>
              <a:gd name="connsiteX104" fmla="*/ 6152798 w 11269336"/>
              <a:gd name="connsiteY104" fmla="*/ 1894920 h 2323145"/>
              <a:gd name="connsiteX105" fmla="*/ 6145388 w 11269336"/>
              <a:gd name="connsiteY105" fmla="*/ 1897990 h 2323145"/>
              <a:gd name="connsiteX106" fmla="*/ 6141014 w 11269336"/>
              <a:gd name="connsiteY106" fmla="*/ 1901155 h 2323145"/>
              <a:gd name="connsiteX107" fmla="*/ 6128122 w 11269336"/>
              <a:gd name="connsiteY107" fmla="*/ 1907623 h 2323145"/>
              <a:gd name="connsiteX108" fmla="*/ 6122351 w 11269336"/>
              <a:gd name="connsiteY108" fmla="*/ 1908359 h 2323145"/>
              <a:gd name="connsiteX109" fmla="*/ 6064750 w 11269336"/>
              <a:gd name="connsiteY109" fmla="*/ 1896394 h 2323145"/>
              <a:gd name="connsiteX110" fmla="*/ 5964230 w 11269336"/>
              <a:gd name="connsiteY110" fmla="*/ 1910038 h 2323145"/>
              <a:gd name="connsiteX111" fmla="*/ 5865399 w 11269336"/>
              <a:gd name="connsiteY111" fmla="*/ 1926966 h 2323145"/>
              <a:gd name="connsiteX112" fmla="*/ 5829951 w 11269336"/>
              <a:gd name="connsiteY112" fmla="*/ 1934755 h 2323145"/>
              <a:gd name="connsiteX113" fmla="*/ 5765285 w 11269336"/>
              <a:gd name="connsiteY113" fmla="*/ 1941322 h 2323145"/>
              <a:gd name="connsiteX114" fmla="*/ 5734750 w 11269336"/>
              <a:gd name="connsiteY114" fmla="*/ 1939793 h 2323145"/>
              <a:gd name="connsiteX115" fmla="*/ 5733569 w 11269336"/>
              <a:gd name="connsiteY115" fmla="*/ 1940505 h 2323145"/>
              <a:gd name="connsiteX116" fmla="*/ 5730329 w 11269336"/>
              <a:gd name="connsiteY116" fmla="*/ 1937845 h 2323145"/>
              <a:gd name="connsiteX117" fmla="*/ 5724661 w 11269336"/>
              <a:gd name="connsiteY117" fmla="*/ 1937455 h 2323145"/>
              <a:gd name="connsiteX118" fmla="*/ 5710186 w 11269336"/>
              <a:gd name="connsiteY118" fmla="*/ 1941370 h 2323145"/>
              <a:gd name="connsiteX119" fmla="*/ 5704910 w 11269336"/>
              <a:gd name="connsiteY119" fmla="*/ 1943663 h 2323145"/>
              <a:gd name="connsiteX120" fmla="*/ 5696836 w 11269336"/>
              <a:gd name="connsiteY120" fmla="*/ 1945271 h 2323145"/>
              <a:gd name="connsiteX121" fmla="*/ 5696583 w 11269336"/>
              <a:gd name="connsiteY121" fmla="*/ 1945050 h 2323145"/>
              <a:gd name="connsiteX122" fmla="*/ 5689123 w 11269336"/>
              <a:gd name="connsiteY122" fmla="*/ 1947067 h 2323145"/>
              <a:gd name="connsiteX123" fmla="*/ 5653291 w 11269336"/>
              <a:gd name="connsiteY123" fmla="*/ 1960245 h 2323145"/>
              <a:gd name="connsiteX124" fmla="*/ 5599385 w 11269336"/>
              <a:gd name="connsiteY124" fmla="*/ 1945198 h 2323145"/>
              <a:gd name="connsiteX125" fmla="*/ 5578300 w 11269336"/>
              <a:gd name="connsiteY125" fmla="*/ 1944963 h 2323145"/>
              <a:gd name="connsiteX126" fmla="*/ 5566758 w 11269336"/>
              <a:gd name="connsiteY126" fmla="*/ 1943441 h 2323145"/>
              <a:gd name="connsiteX127" fmla="*/ 5565857 w 11269336"/>
              <a:gd name="connsiteY127" fmla="*/ 1942445 h 2323145"/>
              <a:gd name="connsiteX128" fmla="*/ 5531534 w 11269336"/>
              <a:gd name="connsiteY128" fmla="*/ 1955208 h 2323145"/>
              <a:gd name="connsiteX129" fmla="*/ 5526552 w 11269336"/>
              <a:gd name="connsiteY129" fmla="*/ 1954799 h 2323145"/>
              <a:gd name="connsiteX130" fmla="*/ 5504723 w 11269336"/>
              <a:gd name="connsiteY130" fmla="*/ 1965811 h 2323145"/>
              <a:gd name="connsiteX131" fmla="*/ 5493156 w 11269336"/>
              <a:gd name="connsiteY131" fmla="*/ 1970063 h 2323145"/>
              <a:gd name="connsiteX132" fmla="*/ 5490486 w 11269336"/>
              <a:gd name="connsiteY132" fmla="*/ 1974227 h 2323145"/>
              <a:gd name="connsiteX133" fmla="*/ 5473107 w 11269336"/>
              <a:gd name="connsiteY133" fmla="*/ 1979001 h 2323145"/>
              <a:gd name="connsiteX134" fmla="*/ 5470885 w 11269336"/>
              <a:gd name="connsiteY134" fmla="*/ 1978432 h 2323145"/>
              <a:gd name="connsiteX135" fmla="*/ 5457393 w 11269336"/>
              <a:gd name="connsiteY135" fmla="*/ 1986525 h 2323145"/>
              <a:gd name="connsiteX136" fmla="*/ 5447102 w 11269336"/>
              <a:gd name="connsiteY136" fmla="*/ 1998329 h 2323145"/>
              <a:gd name="connsiteX137" fmla="*/ 5159151 w 11269336"/>
              <a:gd name="connsiteY137" fmla="*/ 2029640 h 2323145"/>
              <a:gd name="connsiteX138" fmla="*/ 5041688 w 11269336"/>
              <a:gd name="connsiteY138" fmla="*/ 2022334 h 2323145"/>
              <a:gd name="connsiteX139" fmla="*/ 4860988 w 11269336"/>
              <a:gd name="connsiteY139" fmla="*/ 2135698 h 2323145"/>
              <a:gd name="connsiteX140" fmla="*/ 4807902 w 11269336"/>
              <a:gd name="connsiteY140" fmla="*/ 2138894 h 2323145"/>
              <a:gd name="connsiteX141" fmla="*/ 4765388 w 11269336"/>
              <a:gd name="connsiteY141" fmla="*/ 2162525 h 2323145"/>
              <a:gd name="connsiteX142" fmla="*/ 4745033 w 11269336"/>
              <a:gd name="connsiteY142" fmla="*/ 2158859 h 2323145"/>
              <a:gd name="connsiteX143" fmla="*/ 4741475 w 11269336"/>
              <a:gd name="connsiteY143" fmla="*/ 2157998 h 2323145"/>
              <a:gd name="connsiteX144" fmla="*/ 4728247 w 11269336"/>
              <a:gd name="connsiteY144" fmla="*/ 2159526 h 2323145"/>
              <a:gd name="connsiteX145" fmla="*/ 4723263 w 11269336"/>
              <a:gd name="connsiteY145" fmla="*/ 2153742 h 2323145"/>
              <a:gd name="connsiteX146" fmla="*/ 4702453 w 11269336"/>
              <a:gd name="connsiteY146" fmla="*/ 2151586 h 2323145"/>
              <a:gd name="connsiteX147" fmla="*/ 4678455 w 11269336"/>
              <a:gd name="connsiteY147" fmla="*/ 2156131 h 2323145"/>
              <a:gd name="connsiteX148" fmla="*/ 4593061 w 11269336"/>
              <a:gd name="connsiteY148" fmla="*/ 2171597 h 2323145"/>
              <a:gd name="connsiteX149" fmla="*/ 4579902 w 11269336"/>
              <a:gd name="connsiteY149" fmla="*/ 2177927 h 2323145"/>
              <a:gd name="connsiteX150" fmla="*/ 4533444 w 11269336"/>
              <a:gd name="connsiteY150" fmla="*/ 2181200 h 2323145"/>
              <a:gd name="connsiteX151" fmla="*/ 4492832 w 11269336"/>
              <a:gd name="connsiteY151" fmla="*/ 2188033 h 2323145"/>
              <a:gd name="connsiteX152" fmla="*/ 4467257 w 11269336"/>
              <a:gd name="connsiteY152" fmla="*/ 2196121 h 2323145"/>
              <a:gd name="connsiteX153" fmla="*/ 4459937 w 11269336"/>
              <a:gd name="connsiteY153" fmla="*/ 2195182 h 2323145"/>
              <a:gd name="connsiteX154" fmla="*/ 4433312 w 11269336"/>
              <a:gd name="connsiteY154" fmla="*/ 2199004 h 2323145"/>
              <a:gd name="connsiteX155" fmla="*/ 4420601 w 11269336"/>
              <a:gd name="connsiteY155" fmla="*/ 2205158 h 2323145"/>
              <a:gd name="connsiteX156" fmla="*/ 4405765 w 11269336"/>
              <a:gd name="connsiteY156" fmla="*/ 2199902 h 2323145"/>
              <a:gd name="connsiteX157" fmla="*/ 4401354 w 11269336"/>
              <a:gd name="connsiteY157" fmla="*/ 2194745 h 2323145"/>
              <a:gd name="connsiteX158" fmla="*/ 4383151 w 11269336"/>
              <a:gd name="connsiteY158" fmla="*/ 2201140 h 2323145"/>
              <a:gd name="connsiteX159" fmla="*/ 4366646 w 11269336"/>
              <a:gd name="connsiteY159" fmla="*/ 2198564 h 2323145"/>
              <a:gd name="connsiteX160" fmla="*/ 4354009 w 11269336"/>
              <a:gd name="connsiteY160" fmla="*/ 2204984 h 2323145"/>
              <a:gd name="connsiteX161" fmla="*/ 4348284 w 11269336"/>
              <a:gd name="connsiteY161" fmla="*/ 2205270 h 2323145"/>
              <a:gd name="connsiteX162" fmla="*/ 4333906 w 11269336"/>
              <a:gd name="connsiteY162" fmla="*/ 2205251 h 2323145"/>
              <a:gd name="connsiteX163" fmla="*/ 4308819 w 11269336"/>
              <a:gd name="connsiteY163" fmla="*/ 2203822 h 2323145"/>
              <a:gd name="connsiteX164" fmla="*/ 4301210 w 11269336"/>
              <a:gd name="connsiteY164" fmla="*/ 2204456 h 2323145"/>
              <a:gd name="connsiteX165" fmla="*/ 4283095 w 11269336"/>
              <a:gd name="connsiteY165" fmla="*/ 2198177 h 2323145"/>
              <a:gd name="connsiteX166" fmla="*/ 4250119 w 11269336"/>
              <a:gd name="connsiteY166" fmla="*/ 2196342 h 2323145"/>
              <a:gd name="connsiteX167" fmla="*/ 4189203 w 11269336"/>
              <a:gd name="connsiteY167" fmla="*/ 2178994 h 2323145"/>
              <a:gd name="connsiteX168" fmla="*/ 4154035 w 11269336"/>
              <a:gd name="connsiteY168" fmla="*/ 2171950 h 2323145"/>
              <a:gd name="connsiteX169" fmla="*/ 4129569 w 11269336"/>
              <a:gd name="connsiteY169" fmla="*/ 2163850 h 2323145"/>
              <a:gd name="connsiteX170" fmla="*/ 4061250 w 11269336"/>
              <a:gd name="connsiteY170" fmla="*/ 2159236 h 2323145"/>
              <a:gd name="connsiteX171" fmla="*/ 3945480 w 11269336"/>
              <a:gd name="connsiteY171" fmla="*/ 2158279 h 2323145"/>
              <a:gd name="connsiteX172" fmla="*/ 3921468 w 11269336"/>
              <a:gd name="connsiteY172" fmla="*/ 2156588 h 2323145"/>
              <a:gd name="connsiteX173" fmla="*/ 3903348 w 11269336"/>
              <a:gd name="connsiteY173" fmla="*/ 2149220 h 2323145"/>
              <a:gd name="connsiteX174" fmla="*/ 3901342 w 11269336"/>
              <a:gd name="connsiteY174" fmla="*/ 2142355 h 2323145"/>
              <a:gd name="connsiteX175" fmla="*/ 3888539 w 11269336"/>
              <a:gd name="connsiteY175" fmla="*/ 2140476 h 2323145"/>
              <a:gd name="connsiteX176" fmla="*/ 3885662 w 11269336"/>
              <a:gd name="connsiteY176" fmla="*/ 2138740 h 2323145"/>
              <a:gd name="connsiteX177" fmla="*/ 3868627 w 11269336"/>
              <a:gd name="connsiteY177" fmla="*/ 2130023 h 2323145"/>
              <a:gd name="connsiteX178" fmla="*/ 3819177 w 11269336"/>
              <a:gd name="connsiteY178" fmla="*/ 2142111 h 2323145"/>
              <a:gd name="connsiteX179" fmla="*/ 3769100 w 11269336"/>
              <a:gd name="connsiteY179" fmla="*/ 2131731 h 2323145"/>
              <a:gd name="connsiteX180" fmla="*/ 3562752 w 11269336"/>
              <a:gd name="connsiteY180" fmla="*/ 2131785 h 2323145"/>
              <a:gd name="connsiteX181" fmla="*/ 3541402 w 11269336"/>
              <a:gd name="connsiteY181" fmla="*/ 2106821 h 2323145"/>
              <a:gd name="connsiteX182" fmla="*/ 3365341 w 11269336"/>
              <a:gd name="connsiteY182" fmla="*/ 2077638 h 2323145"/>
              <a:gd name="connsiteX183" fmla="*/ 3170922 w 11269336"/>
              <a:gd name="connsiteY183" fmla="*/ 2115957 h 2323145"/>
              <a:gd name="connsiteX184" fmla="*/ 3156256 w 11269336"/>
              <a:gd name="connsiteY184" fmla="*/ 2124773 h 2323145"/>
              <a:gd name="connsiteX185" fmla="*/ 3140298 w 11269336"/>
              <a:gd name="connsiteY185" fmla="*/ 2129182 h 2323145"/>
              <a:gd name="connsiteX186" fmla="*/ 3138514 w 11269336"/>
              <a:gd name="connsiteY186" fmla="*/ 2128069 h 2323145"/>
              <a:gd name="connsiteX187" fmla="*/ 3120467 w 11269336"/>
              <a:gd name="connsiteY187" fmla="*/ 2128281 h 2323145"/>
              <a:gd name="connsiteX188" fmla="*/ 3116175 w 11269336"/>
              <a:gd name="connsiteY188" fmla="*/ 2131633 h 2323145"/>
              <a:gd name="connsiteX189" fmla="*/ 3103685 w 11269336"/>
              <a:gd name="connsiteY189" fmla="*/ 2132814 h 2323145"/>
              <a:gd name="connsiteX190" fmla="*/ 3078794 w 11269336"/>
              <a:gd name="connsiteY190" fmla="*/ 2137935 h 2323145"/>
              <a:gd name="connsiteX191" fmla="*/ 3074407 w 11269336"/>
              <a:gd name="connsiteY191" fmla="*/ 2136274 h 2323145"/>
              <a:gd name="connsiteX192" fmla="*/ 3037285 w 11269336"/>
              <a:gd name="connsiteY192" fmla="*/ 2139919 h 2323145"/>
              <a:gd name="connsiteX193" fmla="*/ 3036901 w 11269336"/>
              <a:gd name="connsiteY193" fmla="*/ 2138726 h 2323145"/>
              <a:gd name="connsiteX194" fmla="*/ 3026996 w 11269336"/>
              <a:gd name="connsiteY194" fmla="*/ 2134322 h 2323145"/>
              <a:gd name="connsiteX195" fmla="*/ 3007772 w 11269336"/>
              <a:gd name="connsiteY195" fmla="*/ 2128742 h 2323145"/>
              <a:gd name="connsiteX196" fmla="*/ 2965030 w 11269336"/>
              <a:gd name="connsiteY196" fmla="*/ 2100494 h 2323145"/>
              <a:gd name="connsiteX197" fmla="*/ 2926342 w 11269336"/>
              <a:gd name="connsiteY197" fmla="*/ 2104155 h 2323145"/>
              <a:gd name="connsiteX198" fmla="*/ 2918608 w 11269336"/>
              <a:gd name="connsiteY198" fmla="*/ 2104215 h 2323145"/>
              <a:gd name="connsiteX199" fmla="*/ 2918475 w 11269336"/>
              <a:gd name="connsiteY199" fmla="*/ 2103937 h 2323145"/>
              <a:gd name="connsiteX200" fmla="*/ 2910360 w 11269336"/>
              <a:gd name="connsiteY200" fmla="*/ 2103444 h 2323145"/>
              <a:gd name="connsiteX201" fmla="*/ 2904507 w 11269336"/>
              <a:gd name="connsiteY201" fmla="*/ 2104326 h 2323145"/>
              <a:gd name="connsiteX202" fmla="*/ 2889503 w 11269336"/>
              <a:gd name="connsiteY202" fmla="*/ 2104443 h 2323145"/>
              <a:gd name="connsiteX203" fmla="*/ 2884480 w 11269336"/>
              <a:gd name="connsiteY203" fmla="*/ 2102626 h 2323145"/>
              <a:gd name="connsiteX204" fmla="*/ 2882689 w 11269336"/>
              <a:gd name="connsiteY204" fmla="*/ 2099228 h 2323145"/>
              <a:gd name="connsiteX205" fmla="*/ 2881291 w 11269336"/>
              <a:gd name="connsiteY205" fmla="*/ 2099618 h 2323145"/>
              <a:gd name="connsiteX206" fmla="*/ 2853979 w 11269336"/>
              <a:gd name="connsiteY206" fmla="*/ 2090388 h 2323145"/>
              <a:gd name="connsiteX207" fmla="*/ 2791790 w 11269336"/>
              <a:gd name="connsiteY207" fmla="*/ 2080332 h 2323145"/>
              <a:gd name="connsiteX208" fmla="*/ 2755844 w 11269336"/>
              <a:gd name="connsiteY208" fmla="*/ 2078874 h 2323145"/>
              <a:gd name="connsiteX209" fmla="*/ 2657742 w 11269336"/>
              <a:gd name="connsiteY209" fmla="*/ 2070179 h 2323145"/>
              <a:gd name="connsiteX210" fmla="*/ 2559549 w 11269336"/>
              <a:gd name="connsiteY210" fmla="*/ 2057873 h 2323145"/>
              <a:gd name="connsiteX211" fmla="*/ 2512054 w 11269336"/>
              <a:gd name="connsiteY211" fmla="*/ 2031671 h 2323145"/>
              <a:gd name="connsiteX212" fmla="*/ 2506437 w 11269336"/>
              <a:gd name="connsiteY212" fmla="*/ 2030918 h 2323145"/>
              <a:gd name="connsiteX213" fmla="*/ 2491752 w 11269336"/>
              <a:gd name="connsiteY213" fmla="*/ 2033906 h 2323145"/>
              <a:gd name="connsiteX214" fmla="*/ 2486338 w 11269336"/>
              <a:gd name="connsiteY214" fmla="*/ 2035862 h 2323145"/>
              <a:gd name="connsiteX215" fmla="*/ 2478186 w 11269336"/>
              <a:gd name="connsiteY215" fmla="*/ 2036953 h 2323145"/>
              <a:gd name="connsiteX216" fmla="*/ 2477950 w 11269336"/>
              <a:gd name="connsiteY216" fmla="*/ 2036715 h 2323145"/>
              <a:gd name="connsiteX217" fmla="*/ 2470381 w 11269336"/>
              <a:gd name="connsiteY217" fmla="*/ 2038256 h 2323145"/>
              <a:gd name="connsiteX218" fmla="*/ 2433781 w 11269336"/>
              <a:gd name="connsiteY218" fmla="*/ 2049140 h 2323145"/>
              <a:gd name="connsiteX219" fmla="*/ 2381172 w 11269336"/>
              <a:gd name="connsiteY219" fmla="*/ 2030645 h 2323145"/>
              <a:gd name="connsiteX220" fmla="*/ 2360198 w 11269336"/>
              <a:gd name="connsiteY220" fmla="*/ 2029059 h 2323145"/>
              <a:gd name="connsiteX221" fmla="*/ 2348815 w 11269336"/>
              <a:gd name="connsiteY221" fmla="*/ 2026798 h 2323145"/>
              <a:gd name="connsiteX222" fmla="*/ 2347988 w 11269336"/>
              <a:gd name="connsiteY222" fmla="*/ 2025745 h 2323145"/>
              <a:gd name="connsiteX223" fmla="*/ 2312920 w 11269336"/>
              <a:gd name="connsiteY223" fmla="*/ 2036311 h 2323145"/>
              <a:gd name="connsiteX224" fmla="*/ 2307986 w 11269336"/>
              <a:gd name="connsiteY224" fmla="*/ 2035583 h 2323145"/>
              <a:gd name="connsiteX225" fmla="*/ 2285481 w 11269336"/>
              <a:gd name="connsiteY225" fmla="*/ 2045197 h 2323145"/>
              <a:gd name="connsiteX226" fmla="*/ 2273666 w 11269336"/>
              <a:gd name="connsiteY226" fmla="*/ 2048710 h 2323145"/>
              <a:gd name="connsiteX227" fmla="*/ 2270719 w 11269336"/>
              <a:gd name="connsiteY227" fmla="*/ 2052702 h 2323145"/>
              <a:gd name="connsiteX228" fmla="*/ 2253080 w 11269336"/>
              <a:gd name="connsiteY228" fmla="*/ 2056363 h 2323145"/>
              <a:gd name="connsiteX229" fmla="*/ 2250906 w 11269336"/>
              <a:gd name="connsiteY229" fmla="*/ 2055654 h 2323145"/>
              <a:gd name="connsiteX230" fmla="*/ 2236905 w 11269336"/>
              <a:gd name="connsiteY230" fmla="*/ 2062882 h 2323145"/>
              <a:gd name="connsiteX231" fmla="*/ 2225830 w 11269336"/>
              <a:gd name="connsiteY231" fmla="*/ 2074027 h 2323145"/>
              <a:gd name="connsiteX232" fmla="*/ 2073776 w 11269336"/>
              <a:gd name="connsiteY232" fmla="*/ 2089244 h 2323145"/>
              <a:gd name="connsiteX233" fmla="*/ 1948256 w 11269336"/>
              <a:gd name="connsiteY233" fmla="*/ 2146616 h 2323145"/>
              <a:gd name="connsiteX234" fmla="*/ 1865582 w 11269336"/>
              <a:gd name="connsiteY234" fmla="*/ 2153738 h 2323145"/>
              <a:gd name="connsiteX235" fmla="*/ 1835210 w 11269336"/>
              <a:gd name="connsiteY235" fmla="*/ 2134244 h 2323145"/>
              <a:gd name="connsiteX236" fmla="*/ 1632661 w 11269336"/>
              <a:gd name="connsiteY236" fmla="*/ 2173882 h 2323145"/>
              <a:gd name="connsiteX237" fmla="*/ 1579590 w 11269336"/>
              <a:gd name="connsiteY237" fmla="*/ 2173680 h 2323145"/>
              <a:gd name="connsiteX238" fmla="*/ 1535601 w 11269336"/>
              <a:gd name="connsiteY238" fmla="*/ 2194590 h 2323145"/>
              <a:gd name="connsiteX239" fmla="*/ 1515594 w 11269336"/>
              <a:gd name="connsiteY239" fmla="*/ 2189622 h 2323145"/>
              <a:gd name="connsiteX240" fmla="*/ 1512113 w 11269336"/>
              <a:gd name="connsiteY240" fmla="*/ 2188534 h 2323145"/>
              <a:gd name="connsiteX241" fmla="*/ 1498838 w 11269336"/>
              <a:gd name="connsiteY241" fmla="*/ 2189213 h 2323145"/>
              <a:gd name="connsiteX242" fmla="*/ 1494279 w 11269336"/>
              <a:gd name="connsiteY242" fmla="*/ 2183112 h 2323145"/>
              <a:gd name="connsiteX243" fmla="*/ 1473714 w 11269336"/>
              <a:gd name="connsiteY243" fmla="*/ 2179625 h 2323145"/>
              <a:gd name="connsiteX244" fmla="*/ 1449503 w 11269336"/>
              <a:gd name="connsiteY244" fmla="*/ 2182633 h 2323145"/>
              <a:gd name="connsiteX245" fmla="*/ 1266687 w 11269336"/>
              <a:gd name="connsiteY245" fmla="*/ 2212688 h 2323145"/>
              <a:gd name="connsiteX246" fmla="*/ 1239614 w 11269336"/>
              <a:gd name="connsiteY246" fmla="*/ 2209727 h 2323145"/>
              <a:gd name="connsiteX247" fmla="*/ 1202436 w 11269336"/>
              <a:gd name="connsiteY247" fmla="*/ 2209817 h 2323145"/>
              <a:gd name="connsiteX248" fmla="*/ 1136097 w 11269336"/>
              <a:gd name="connsiteY248" fmla="*/ 2205112 h 2323145"/>
              <a:gd name="connsiteX249" fmla="*/ 988232 w 11269336"/>
              <a:gd name="connsiteY249" fmla="*/ 2235635 h 2323145"/>
              <a:gd name="connsiteX250" fmla="*/ 981959 w 11269336"/>
              <a:gd name="connsiteY250" fmla="*/ 2231607 h 2323145"/>
              <a:gd name="connsiteX251" fmla="*/ 938600 w 11269336"/>
              <a:gd name="connsiteY251" fmla="*/ 2238113 h 2323145"/>
              <a:gd name="connsiteX252" fmla="*/ 791788 w 11269336"/>
              <a:gd name="connsiteY252" fmla="*/ 2293224 h 2323145"/>
              <a:gd name="connsiteX253" fmla="*/ 706914 w 11269336"/>
              <a:gd name="connsiteY253" fmla="*/ 2305046 h 2323145"/>
              <a:gd name="connsiteX254" fmla="*/ 675971 w 11269336"/>
              <a:gd name="connsiteY254" fmla="*/ 2304030 h 2323145"/>
              <a:gd name="connsiteX255" fmla="*/ 624180 w 11269336"/>
              <a:gd name="connsiteY255" fmla="*/ 2302650 h 2323145"/>
              <a:gd name="connsiteX256" fmla="*/ 583453 w 11269336"/>
              <a:gd name="connsiteY256" fmla="*/ 2288788 h 2323145"/>
              <a:gd name="connsiteX257" fmla="*/ 540946 w 11269336"/>
              <a:gd name="connsiteY257" fmla="*/ 2292721 h 2323145"/>
              <a:gd name="connsiteX258" fmla="*/ 533680 w 11269336"/>
              <a:gd name="connsiteY258" fmla="*/ 2310233 h 2323145"/>
              <a:gd name="connsiteX259" fmla="*/ 487366 w 11269336"/>
              <a:gd name="connsiteY259" fmla="*/ 2309053 h 2323145"/>
              <a:gd name="connsiteX260" fmla="*/ 416820 w 11269336"/>
              <a:gd name="connsiteY260" fmla="*/ 2305443 h 2323145"/>
              <a:gd name="connsiteX261" fmla="*/ 376805 w 11269336"/>
              <a:gd name="connsiteY261" fmla="*/ 2307647 h 2323145"/>
              <a:gd name="connsiteX262" fmla="*/ 266777 w 11269336"/>
              <a:gd name="connsiteY262" fmla="*/ 2309012 h 2323145"/>
              <a:gd name="connsiteX263" fmla="*/ 156013 w 11269336"/>
              <a:gd name="connsiteY263" fmla="*/ 2306832 h 2323145"/>
              <a:gd name="connsiteX264" fmla="*/ 87258 w 11269336"/>
              <a:gd name="connsiteY264" fmla="*/ 2285511 h 2323145"/>
              <a:gd name="connsiteX265" fmla="*/ 23798 w 11269336"/>
              <a:gd name="connsiteY265" fmla="*/ 2281822 h 2323145"/>
              <a:gd name="connsiteX266" fmla="*/ 0 w 11269336"/>
              <a:gd name="connsiteY266" fmla="*/ 2285369 h 2323145"/>
              <a:gd name="connsiteX267" fmla="*/ 0 w 11269336"/>
              <a:gd name="connsiteY26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742561 w 11269336"/>
              <a:gd name="connsiteY18" fmla="*/ 50043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114263 w 11269336"/>
              <a:gd name="connsiteY21" fmla="*/ 709213 h 2323145"/>
              <a:gd name="connsiteX22" fmla="*/ 9028928 w 11269336"/>
              <a:gd name="connsiteY22" fmla="*/ 745350 h 2323145"/>
              <a:gd name="connsiteX23" fmla="*/ 8977138 w 11269336"/>
              <a:gd name="connsiteY23" fmla="*/ 774970 h 2323145"/>
              <a:gd name="connsiteX24" fmla="*/ 8947030 w 11269336"/>
              <a:gd name="connsiteY24" fmla="*/ 814934 h 2323145"/>
              <a:gd name="connsiteX25" fmla="*/ 8914746 w 11269336"/>
              <a:gd name="connsiteY25" fmla="*/ 826428 h 2323145"/>
              <a:gd name="connsiteX26" fmla="*/ 8917778 w 11269336"/>
              <a:gd name="connsiteY26" fmla="*/ 835198 h 2323145"/>
              <a:gd name="connsiteX27" fmla="*/ 8905560 w 11269336"/>
              <a:gd name="connsiteY27" fmla="*/ 838358 h 2323145"/>
              <a:gd name="connsiteX28" fmla="*/ 8897564 w 11269336"/>
              <a:gd name="connsiteY28" fmla="*/ 834287 h 2323145"/>
              <a:gd name="connsiteX29" fmla="*/ 8878040 w 11269336"/>
              <a:gd name="connsiteY29" fmla="*/ 844150 h 2323145"/>
              <a:gd name="connsiteX30" fmla="*/ 8882654 w 11269336"/>
              <a:gd name="connsiteY30" fmla="*/ 892768 h 2323145"/>
              <a:gd name="connsiteX31" fmla="*/ 8795998 w 11269336"/>
              <a:gd name="connsiteY31" fmla="*/ 863337 h 2323145"/>
              <a:gd name="connsiteX32" fmla="*/ 8776970 w 11269336"/>
              <a:gd name="connsiteY32" fmla="*/ 885177 h 2323145"/>
              <a:gd name="connsiteX33" fmla="*/ 8755719 w 11269336"/>
              <a:gd name="connsiteY33" fmla="*/ 889754 h 2323145"/>
              <a:gd name="connsiteX34" fmla="*/ 8743257 w 11269336"/>
              <a:gd name="connsiteY34" fmla="*/ 904723 h 2323145"/>
              <a:gd name="connsiteX35" fmla="*/ 8721366 w 11269336"/>
              <a:gd name="connsiteY35" fmla="*/ 904711 h 2323145"/>
              <a:gd name="connsiteX36" fmla="*/ 8678353 w 11269336"/>
              <a:gd name="connsiteY36" fmla="*/ 926318 h 2323145"/>
              <a:gd name="connsiteX37" fmla="*/ 8636849 w 11269336"/>
              <a:gd name="connsiteY37" fmla="*/ 937900 h 2323145"/>
              <a:gd name="connsiteX38" fmla="*/ 8620213 w 11269336"/>
              <a:gd name="connsiteY38" fmla="*/ 943068 h 2323145"/>
              <a:gd name="connsiteX39" fmla="*/ 8612581 w 11269336"/>
              <a:gd name="connsiteY39" fmla="*/ 952695 h 2323145"/>
              <a:gd name="connsiteX40" fmla="*/ 8589038 w 11269336"/>
              <a:gd name="connsiteY40" fmla="*/ 963892 h 2323145"/>
              <a:gd name="connsiteX41" fmla="*/ 8579950 w 11269336"/>
              <a:gd name="connsiteY41" fmla="*/ 960899 h 2323145"/>
              <a:gd name="connsiteX42" fmla="*/ 8579319 w 11269336"/>
              <a:gd name="connsiteY42" fmla="*/ 965630 h 2323145"/>
              <a:gd name="connsiteX43" fmla="*/ 8547429 w 11269336"/>
              <a:gd name="connsiteY43" fmla="*/ 984506 h 2323145"/>
              <a:gd name="connsiteX44" fmla="*/ 8478704 w 11269336"/>
              <a:gd name="connsiteY44" fmla="*/ 1025490 h 2323145"/>
              <a:gd name="connsiteX45" fmla="*/ 8461421 w 11269336"/>
              <a:gd name="connsiteY45" fmla="*/ 1035512 h 2323145"/>
              <a:gd name="connsiteX46" fmla="*/ 8445003 w 11269336"/>
              <a:gd name="connsiteY46" fmla="*/ 1036851 h 2323145"/>
              <a:gd name="connsiteX47" fmla="*/ 8357350 w 11269336"/>
              <a:gd name="connsiteY47" fmla="*/ 1060213 h 2323145"/>
              <a:gd name="connsiteX48" fmla="*/ 8335565 w 11269336"/>
              <a:gd name="connsiteY48" fmla="*/ 1061151 h 2323145"/>
              <a:gd name="connsiteX49" fmla="*/ 8325267 w 11269336"/>
              <a:gd name="connsiteY49" fmla="*/ 1055919 h 2323145"/>
              <a:gd name="connsiteX50" fmla="*/ 8293586 w 11269336"/>
              <a:gd name="connsiteY50" fmla="*/ 1076144 h 2323145"/>
              <a:gd name="connsiteX51" fmla="*/ 8242405 w 11269336"/>
              <a:gd name="connsiteY51" fmla="*/ 1095960 h 2323145"/>
              <a:gd name="connsiteX52" fmla="*/ 8197391 w 11269336"/>
              <a:gd name="connsiteY52" fmla="*/ 1107746 h 2323145"/>
              <a:gd name="connsiteX53" fmla="*/ 8081474 w 11269336"/>
              <a:gd name="connsiteY53" fmla="*/ 1130125 h 2323145"/>
              <a:gd name="connsiteX54" fmla="*/ 8053585 w 11269336"/>
              <a:gd name="connsiteY54" fmla="*/ 1129169 h 2323145"/>
              <a:gd name="connsiteX55" fmla="*/ 8038422 w 11269336"/>
              <a:gd name="connsiteY55" fmla="*/ 1119092 h 2323145"/>
              <a:gd name="connsiteX56" fmla="*/ 8029450 w 11269336"/>
              <a:gd name="connsiteY56" fmla="*/ 1125592 h 2323145"/>
              <a:gd name="connsiteX57" fmla="*/ 7959552 w 11269336"/>
              <a:gd name="connsiteY57" fmla="*/ 1140188 h 2323145"/>
              <a:gd name="connsiteX58" fmla="*/ 7914188 w 11269336"/>
              <a:gd name="connsiteY58" fmla="*/ 1150862 h 2323145"/>
              <a:gd name="connsiteX59" fmla="*/ 7914918 w 11269336"/>
              <a:gd name="connsiteY59" fmla="*/ 1168758 h 2323145"/>
              <a:gd name="connsiteX60" fmla="*/ 7875510 w 11269336"/>
              <a:gd name="connsiteY60" fmla="*/ 1183153 h 2323145"/>
              <a:gd name="connsiteX61" fmla="*/ 7829932 w 11269336"/>
              <a:gd name="connsiteY61" fmla="*/ 1180782 h 2323145"/>
              <a:gd name="connsiteX62" fmla="*/ 7779182 w 11269336"/>
              <a:gd name="connsiteY62" fmla="*/ 1192665 h 2323145"/>
              <a:gd name="connsiteX63" fmla="*/ 7748774 w 11269336"/>
              <a:gd name="connsiteY63" fmla="*/ 1199586 h 2323145"/>
              <a:gd name="connsiteX64" fmla="*/ 7671846 w 11269336"/>
              <a:gd name="connsiteY64" fmla="*/ 1231966 h 2323145"/>
              <a:gd name="connsiteX65" fmla="*/ 7554146 w 11269336"/>
              <a:gd name="connsiteY65" fmla="*/ 1319748 h 2323145"/>
              <a:gd name="connsiteX66" fmla="*/ 7515052 w 11269336"/>
              <a:gd name="connsiteY66" fmla="*/ 1336718 h 2323145"/>
              <a:gd name="connsiteX67" fmla="*/ 7507193 w 11269336"/>
              <a:gd name="connsiteY67" fmla="*/ 1334617 h 2323145"/>
              <a:gd name="connsiteX68" fmla="*/ 7461694 w 11269336"/>
              <a:gd name="connsiteY68" fmla="*/ 1375866 h 2323145"/>
              <a:gd name="connsiteX69" fmla="*/ 7377571 w 11269336"/>
              <a:gd name="connsiteY69" fmla="*/ 1400128 h 2323145"/>
              <a:gd name="connsiteX70" fmla="*/ 7311261 w 11269336"/>
              <a:gd name="connsiteY70" fmla="*/ 1412652 h 2323145"/>
              <a:gd name="connsiteX71" fmla="*/ 7275307 w 11269336"/>
              <a:gd name="connsiteY71" fmla="*/ 1422171 h 2323145"/>
              <a:gd name="connsiteX72" fmla="*/ 7247783 w 11269336"/>
              <a:gd name="connsiteY72" fmla="*/ 1426330 h 2323145"/>
              <a:gd name="connsiteX73" fmla="*/ 7185047 w 11269336"/>
              <a:gd name="connsiteY73" fmla="*/ 1451812 h 2323145"/>
              <a:gd name="connsiteX74" fmla="*/ 7084117 w 11269336"/>
              <a:gd name="connsiteY74" fmla="*/ 1500281 h 2323145"/>
              <a:gd name="connsiteX75" fmla="*/ 7062011 w 11269336"/>
              <a:gd name="connsiteY75" fmla="*/ 1509183 h 2323145"/>
              <a:gd name="connsiteX76" fmla="*/ 7040555 w 11269336"/>
              <a:gd name="connsiteY76" fmla="*/ 1511207 h 2323145"/>
              <a:gd name="connsiteX77" fmla="*/ 7033438 w 11269336"/>
              <a:gd name="connsiteY77" fmla="*/ 1506772 h 2323145"/>
              <a:gd name="connsiteX78" fmla="*/ 7020886 w 11269336"/>
              <a:gd name="connsiteY78" fmla="*/ 1510764 h 2323145"/>
              <a:gd name="connsiteX79" fmla="*/ 7017033 w 11269336"/>
              <a:gd name="connsiteY79" fmla="*/ 1510650 h 2323145"/>
              <a:gd name="connsiteX80" fmla="*/ 6995460 w 11269336"/>
              <a:gd name="connsiteY80" fmla="*/ 1511173 h 2323145"/>
              <a:gd name="connsiteX81" fmla="*/ 6962144 w 11269336"/>
              <a:gd name="connsiteY81" fmla="*/ 1541508 h 2323145"/>
              <a:gd name="connsiteX82" fmla="*/ 6910674 w 11269336"/>
              <a:gd name="connsiteY82" fmla="*/ 1554793 h 2323145"/>
              <a:gd name="connsiteX83" fmla="*/ 6732152 w 11269336"/>
              <a:gd name="connsiteY83" fmla="*/ 1642538 h 2323145"/>
              <a:gd name="connsiteX84" fmla="*/ 6694106 w 11269336"/>
              <a:gd name="connsiteY84" fmla="*/ 1632377 h 2323145"/>
              <a:gd name="connsiteX85" fmla="*/ 6617223 w 11269336"/>
              <a:gd name="connsiteY85" fmla="*/ 1659889 h 2323145"/>
              <a:gd name="connsiteX86" fmla="*/ 6521138 w 11269336"/>
              <a:gd name="connsiteY86" fmla="*/ 1744340 h 2323145"/>
              <a:gd name="connsiteX87" fmla="*/ 6380677 w 11269336"/>
              <a:gd name="connsiteY87" fmla="*/ 1796883 h 2323145"/>
              <a:gd name="connsiteX88" fmla="*/ 6374897 w 11269336"/>
              <a:gd name="connsiteY88" fmla="*/ 1809910 h 2323145"/>
              <a:gd name="connsiteX89" fmla="*/ 6364545 w 11269336"/>
              <a:gd name="connsiteY89" fmla="*/ 1820090 h 2323145"/>
              <a:gd name="connsiteX90" fmla="*/ 6362126 w 11269336"/>
              <a:gd name="connsiteY90" fmla="*/ 1819991 h 2323145"/>
              <a:gd name="connsiteX91" fmla="*/ 6346673 w 11269336"/>
              <a:gd name="connsiteY91" fmla="*/ 1827824 h 2323145"/>
              <a:gd name="connsiteX92" fmla="*/ 6345588 w 11269336"/>
              <a:gd name="connsiteY92" fmla="*/ 1832232 h 2323145"/>
              <a:gd name="connsiteX93" fmla="*/ 6335708 w 11269336"/>
              <a:gd name="connsiteY93" fmla="*/ 1838451 h 2323145"/>
              <a:gd name="connsiteX94" fmla="*/ 6318182 w 11269336"/>
              <a:gd name="connsiteY94" fmla="*/ 1852975 h 2323145"/>
              <a:gd name="connsiteX95" fmla="*/ 6313084 w 11269336"/>
              <a:gd name="connsiteY95" fmla="*/ 1853561 h 2323145"/>
              <a:gd name="connsiteX96" fmla="*/ 6283816 w 11269336"/>
              <a:gd name="connsiteY96" fmla="*/ 1872148 h 2323145"/>
              <a:gd name="connsiteX97" fmla="*/ 6282550 w 11269336"/>
              <a:gd name="connsiteY97" fmla="*/ 1871392 h 2323145"/>
              <a:gd name="connsiteX98" fmla="*/ 6270527 w 11269336"/>
              <a:gd name="connsiteY98" fmla="*/ 1872208 h 2323145"/>
              <a:gd name="connsiteX99" fmla="*/ 6249518 w 11269336"/>
              <a:gd name="connsiteY99" fmla="*/ 1876079 h 2323145"/>
              <a:gd name="connsiteX100" fmla="*/ 6190386 w 11269336"/>
              <a:gd name="connsiteY100" fmla="*/ 1872478 h 2323145"/>
              <a:gd name="connsiteX101" fmla="*/ 6159777 w 11269336"/>
              <a:gd name="connsiteY101" fmla="*/ 1891745 h 2323145"/>
              <a:gd name="connsiteX102" fmla="*/ 6153131 w 11269336"/>
              <a:gd name="connsiteY102" fmla="*/ 1895079 h 2323145"/>
              <a:gd name="connsiteX103" fmla="*/ 6152798 w 11269336"/>
              <a:gd name="connsiteY103" fmla="*/ 1894920 h 2323145"/>
              <a:gd name="connsiteX104" fmla="*/ 6145388 w 11269336"/>
              <a:gd name="connsiteY104" fmla="*/ 1897990 h 2323145"/>
              <a:gd name="connsiteX105" fmla="*/ 6141014 w 11269336"/>
              <a:gd name="connsiteY105" fmla="*/ 1901155 h 2323145"/>
              <a:gd name="connsiteX106" fmla="*/ 6128122 w 11269336"/>
              <a:gd name="connsiteY106" fmla="*/ 1907623 h 2323145"/>
              <a:gd name="connsiteX107" fmla="*/ 6122351 w 11269336"/>
              <a:gd name="connsiteY107" fmla="*/ 1908359 h 2323145"/>
              <a:gd name="connsiteX108" fmla="*/ 6064750 w 11269336"/>
              <a:gd name="connsiteY108" fmla="*/ 1896394 h 2323145"/>
              <a:gd name="connsiteX109" fmla="*/ 5964230 w 11269336"/>
              <a:gd name="connsiteY109" fmla="*/ 1910038 h 2323145"/>
              <a:gd name="connsiteX110" fmla="*/ 5865399 w 11269336"/>
              <a:gd name="connsiteY110" fmla="*/ 1926966 h 2323145"/>
              <a:gd name="connsiteX111" fmla="*/ 5829951 w 11269336"/>
              <a:gd name="connsiteY111" fmla="*/ 1934755 h 2323145"/>
              <a:gd name="connsiteX112" fmla="*/ 5765285 w 11269336"/>
              <a:gd name="connsiteY112" fmla="*/ 1941322 h 2323145"/>
              <a:gd name="connsiteX113" fmla="*/ 5734750 w 11269336"/>
              <a:gd name="connsiteY113" fmla="*/ 1939793 h 2323145"/>
              <a:gd name="connsiteX114" fmla="*/ 5733569 w 11269336"/>
              <a:gd name="connsiteY114" fmla="*/ 1940505 h 2323145"/>
              <a:gd name="connsiteX115" fmla="*/ 5730329 w 11269336"/>
              <a:gd name="connsiteY115" fmla="*/ 1937845 h 2323145"/>
              <a:gd name="connsiteX116" fmla="*/ 5724661 w 11269336"/>
              <a:gd name="connsiteY116" fmla="*/ 1937455 h 2323145"/>
              <a:gd name="connsiteX117" fmla="*/ 5710186 w 11269336"/>
              <a:gd name="connsiteY117" fmla="*/ 1941370 h 2323145"/>
              <a:gd name="connsiteX118" fmla="*/ 5704910 w 11269336"/>
              <a:gd name="connsiteY118" fmla="*/ 1943663 h 2323145"/>
              <a:gd name="connsiteX119" fmla="*/ 5696836 w 11269336"/>
              <a:gd name="connsiteY119" fmla="*/ 1945271 h 2323145"/>
              <a:gd name="connsiteX120" fmla="*/ 5696583 w 11269336"/>
              <a:gd name="connsiteY120" fmla="*/ 1945050 h 2323145"/>
              <a:gd name="connsiteX121" fmla="*/ 5689123 w 11269336"/>
              <a:gd name="connsiteY121" fmla="*/ 1947067 h 2323145"/>
              <a:gd name="connsiteX122" fmla="*/ 5653291 w 11269336"/>
              <a:gd name="connsiteY122" fmla="*/ 1960245 h 2323145"/>
              <a:gd name="connsiteX123" fmla="*/ 5599385 w 11269336"/>
              <a:gd name="connsiteY123" fmla="*/ 1945198 h 2323145"/>
              <a:gd name="connsiteX124" fmla="*/ 5578300 w 11269336"/>
              <a:gd name="connsiteY124" fmla="*/ 1944963 h 2323145"/>
              <a:gd name="connsiteX125" fmla="*/ 5566758 w 11269336"/>
              <a:gd name="connsiteY125" fmla="*/ 1943441 h 2323145"/>
              <a:gd name="connsiteX126" fmla="*/ 5565857 w 11269336"/>
              <a:gd name="connsiteY126" fmla="*/ 1942445 h 2323145"/>
              <a:gd name="connsiteX127" fmla="*/ 5531534 w 11269336"/>
              <a:gd name="connsiteY127" fmla="*/ 1955208 h 2323145"/>
              <a:gd name="connsiteX128" fmla="*/ 5526552 w 11269336"/>
              <a:gd name="connsiteY128" fmla="*/ 1954799 h 2323145"/>
              <a:gd name="connsiteX129" fmla="*/ 5504723 w 11269336"/>
              <a:gd name="connsiteY129" fmla="*/ 1965811 h 2323145"/>
              <a:gd name="connsiteX130" fmla="*/ 5493156 w 11269336"/>
              <a:gd name="connsiteY130" fmla="*/ 1970063 h 2323145"/>
              <a:gd name="connsiteX131" fmla="*/ 5490486 w 11269336"/>
              <a:gd name="connsiteY131" fmla="*/ 1974227 h 2323145"/>
              <a:gd name="connsiteX132" fmla="*/ 5473107 w 11269336"/>
              <a:gd name="connsiteY132" fmla="*/ 1979001 h 2323145"/>
              <a:gd name="connsiteX133" fmla="*/ 5470885 w 11269336"/>
              <a:gd name="connsiteY133" fmla="*/ 1978432 h 2323145"/>
              <a:gd name="connsiteX134" fmla="*/ 5457393 w 11269336"/>
              <a:gd name="connsiteY134" fmla="*/ 1986525 h 2323145"/>
              <a:gd name="connsiteX135" fmla="*/ 5447102 w 11269336"/>
              <a:gd name="connsiteY135" fmla="*/ 1998329 h 2323145"/>
              <a:gd name="connsiteX136" fmla="*/ 5159151 w 11269336"/>
              <a:gd name="connsiteY136" fmla="*/ 2029640 h 2323145"/>
              <a:gd name="connsiteX137" fmla="*/ 5041688 w 11269336"/>
              <a:gd name="connsiteY137" fmla="*/ 2022334 h 2323145"/>
              <a:gd name="connsiteX138" fmla="*/ 4860988 w 11269336"/>
              <a:gd name="connsiteY138" fmla="*/ 2135698 h 2323145"/>
              <a:gd name="connsiteX139" fmla="*/ 4807902 w 11269336"/>
              <a:gd name="connsiteY139" fmla="*/ 2138894 h 2323145"/>
              <a:gd name="connsiteX140" fmla="*/ 4765388 w 11269336"/>
              <a:gd name="connsiteY140" fmla="*/ 2162525 h 2323145"/>
              <a:gd name="connsiteX141" fmla="*/ 4745033 w 11269336"/>
              <a:gd name="connsiteY141" fmla="*/ 2158859 h 2323145"/>
              <a:gd name="connsiteX142" fmla="*/ 4741475 w 11269336"/>
              <a:gd name="connsiteY142" fmla="*/ 2157998 h 2323145"/>
              <a:gd name="connsiteX143" fmla="*/ 4728247 w 11269336"/>
              <a:gd name="connsiteY143" fmla="*/ 2159526 h 2323145"/>
              <a:gd name="connsiteX144" fmla="*/ 4723263 w 11269336"/>
              <a:gd name="connsiteY144" fmla="*/ 2153742 h 2323145"/>
              <a:gd name="connsiteX145" fmla="*/ 4702453 w 11269336"/>
              <a:gd name="connsiteY145" fmla="*/ 2151586 h 2323145"/>
              <a:gd name="connsiteX146" fmla="*/ 4678455 w 11269336"/>
              <a:gd name="connsiteY146" fmla="*/ 2156131 h 2323145"/>
              <a:gd name="connsiteX147" fmla="*/ 4593061 w 11269336"/>
              <a:gd name="connsiteY147" fmla="*/ 2171597 h 2323145"/>
              <a:gd name="connsiteX148" fmla="*/ 4579902 w 11269336"/>
              <a:gd name="connsiteY148" fmla="*/ 2177927 h 2323145"/>
              <a:gd name="connsiteX149" fmla="*/ 4533444 w 11269336"/>
              <a:gd name="connsiteY149" fmla="*/ 2181200 h 2323145"/>
              <a:gd name="connsiteX150" fmla="*/ 4492832 w 11269336"/>
              <a:gd name="connsiteY150" fmla="*/ 2188033 h 2323145"/>
              <a:gd name="connsiteX151" fmla="*/ 4467257 w 11269336"/>
              <a:gd name="connsiteY151" fmla="*/ 2196121 h 2323145"/>
              <a:gd name="connsiteX152" fmla="*/ 4459937 w 11269336"/>
              <a:gd name="connsiteY152" fmla="*/ 2195182 h 2323145"/>
              <a:gd name="connsiteX153" fmla="*/ 4433312 w 11269336"/>
              <a:gd name="connsiteY153" fmla="*/ 2199004 h 2323145"/>
              <a:gd name="connsiteX154" fmla="*/ 4420601 w 11269336"/>
              <a:gd name="connsiteY154" fmla="*/ 2205158 h 2323145"/>
              <a:gd name="connsiteX155" fmla="*/ 4405765 w 11269336"/>
              <a:gd name="connsiteY155" fmla="*/ 2199902 h 2323145"/>
              <a:gd name="connsiteX156" fmla="*/ 4401354 w 11269336"/>
              <a:gd name="connsiteY156" fmla="*/ 2194745 h 2323145"/>
              <a:gd name="connsiteX157" fmla="*/ 4383151 w 11269336"/>
              <a:gd name="connsiteY157" fmla="*/ 2201140 h 2323145"/>
              <a:gd name="connsiteX158" fmla="*/ 4366646 w 11269336"/>
              <a:gd name="connsiteY158" fmla="*/ 2198564 h 2323145"/>
              <a:gd name="connsiteX159" fmla="*/ 4354009 w 11269336"/>
              <a:gd name="connsiteY159" fmla="*/ 2204984 h 2323145"/>
              <a:gd name="connsiteX160" fmla="*/ 4348284 w 11269336"/>
              <a:gd name="connsiteY160" fmla="*/ 2205270 h 2323145"/>
              <a:gd name="connsiteX161" fmla="*/ 4333906 w 11269336"/>
              <a:gd name="connsiteY161" fmla="*/ 2205251 h 2323145"/>
              <a:gd name="connsiteX162" fmla="*/ 4308819 w 11269336"/>
              <a:gd name="connsiteY162" fmla="*/ 2203822 h 2323145"/>
              <a:gd name="connsiteX163" fmla="*/ 4301210 w 11269336"/>
              <a:gd name="connsiteY163" fmla="*/ 2204456 h 2323145"/>
              <a:gd name="connsiteX164" fmla="*/ 4283095 w 11269336"/>
              <a:gd name="connsiteY164" fmla="*/ 2198177 h 2323145"/>
              <a:gd name="connsiteX165" fmla="*/ 4250119 w 11269336"/>
              <a:gd name="connsiteY165" fmla="*/ 2196342 h 2323145"/>
              <a:gd name="connsiteX166" fmla="*/ 4189203 w 11269336"/>
              <a:gd name="connsiteY166" fmla="*/ 2178994 h 2323145"/>
              <a:gd name="connsiteX167" fmla="*/ 4154035 w 11269336"/>
              <a:gd name="connsiteY167" fmla="*/ 2171950 h 2323145"/>
              <a:gd name="connsiteX168" fmla="*/ 4129569 w 11269336"/>
              <a:gd name="connsiteY168" fmla="*/ 2163850 h 2323145"/>
              <a:gd name="connsiteX169" fmla="*/ 4061250 w 11269336"/>
              <a:gd name="connsiteY169" fmla="*/ 2159236 h 2323145"/>
              <a:gd name="connsiteX170" fmla="*/ 3945480 w 11269336"/>
              <a:gd name="connsiteY170" fmla="*/ 2158279 h 2323145"/>
              <a:gd name="connsiteX171" fmla="*/ 3921468 w 11269336"/>
              <a:gd name="connsiteY171" fmla="*/ 2156588 h 2323145"/>
              <a:gd name="connsiteX172" fmla="*/ 3903348 w 11269336"/>
              <a:gd name="connsiteY172" fmla="*/ 2149220 h 2323145"/>
              <a:gd name="connsiteX173" fmla="*/ 3901342 w 11269336"/>
              <a:gd name="connsiteY173" fmla="*/ 2142355 h 2323145"/>
              <a:gd name="connsiteX174" fmla="*/ 3888539 w 11269336"/>
              <a:gd name="connsiteY174" fmla="*/ 2140476 h 2323145"/>
              <a:gd name="connsiteX175" fmla="*/ 3885662 w 11269336"/>
              <a:gd name="connsiteY175" fmla="*/ 2138740 h 2323145"/>
              <a:gd name="connsiteX176" fmla="*/ 3868627 w 11269336"/>
              <a:gd name="connsiteY176" fmla="*/ 2130023 h 2323145"/>
              <a:gd name="connsiteX177" fmla="*/ 3819177 w 11269336"/>
              <a:gd name="connsiteY177" fmla="*/ 2142111 h 2323145"/>
              <a:gd name="connsiteX178" fmla="*/ 3769100 w 11269336"/>
              <a:gd name="connsiteY178" fmla="*/ 2131731 h 2323145"/>
              <a:gd name="connsiteX179" fmla="*/ 3562752 w 11269336"/>
              <a:gd name="connsiteY179" fmla="*/ 2131785 h 2323145"/>
              <a:gd name="connsiteX180" fmla="*/ 3541402 w 11269336"/>
              <a:gd name="connsiteY180" fmla="*/ 2106821 h 2323145"/>
              <a:gd name="connsiteX181" fmla="*/ 3365341 w 11269336"/>
              <a:gd name="connsiteY181" fmla="*/ 2077638 h 2323145"/>
              <a:gd name="connsiteX182" fmla="*/ 3170922 w 11269336"/>
              <a:gd name="connsiteY182" fmla="*/ 2115957 h 2323145"/>
              <a:gd name="connsiteX183" fmla="*/ 3156256 w 11269336"/>
              <a:gd name="connsiteY183" fmla="*/ 2124773 h 2323145"/>
              <a:gd name="connsiteX184" fmla="*/ 3140298 w 11269336"/>
              <a:gd name="connsiteY184" fmla="*/ 2129182 h 2323145"/>
              <a:gd name="connsiteX185" fmla="*/ 3138514 w 11269336"/>
              <a:gd name="connsiteY185" fmla="*/ 2128069 h 2323145"/>
              <a:gd name="connsiteX186" fmla="*/ 3120467 w 11269336"/>
              <a:gd name="connsiteY186" fmla="*/ 2128281 h 2323145"/>
              <a:gd name="connsiteX187" fmla="*/ 3116175 w 11269336"/>
              <a:gd name="connsiteY187" fmla="*/ 2131633 h 2323145"/>
              <a:gd name="connsiteX188" fmla="*/ 3103685 w 11269336"/>
              <a:gd name="connsiteY188" fmla="*/ 2132814 h 2323145"/>
              <a:gd name="connsiteX189" fmla="*/ 3078794 w 11269336"/>
              <a:gd name="connsiteY189" fmla="*/ 2137935 h 2323145"/>
              <a:gd name="connsiteX190" fmla="*/ 3074407 w 11269336"/>
              <a:gd name="connsiteY190" fmla="*/ 2136274 h 2323145"/>
              <a:gd name="connsiteX191" fmla="*/ 3037285 w 11269336"/>
              <a:gd name="connsiteY191" fmla="*/ 2139919 h 2323145"/>
              <a:gd name="connsiteX192" fmla="*/ 3036901 w 11269336"/>
              <a:gd name="connsiteY192" fmla="*/ 2138726 h 2323145"/>
              <a:gd name="connsiteX193" fmla="*/ 3026996 w 11269336"/>
              <a:gd name="connsiteY193" fmla="*/ 2134322 h 2323145"/>
              <a:gd name="connsiteX194" fmla="*/ 3007772 w 11269336"/>
              <a:gd name="connsiteY194" fmla="*/ 2128742 h 2323145"/>
              <a:gd name="connsiteX195" fmla="*/ 2965030 w 11269336"/>
              <a:gd name="connsiteY195" fmla="*/ 2100494 h 2323145"/>
              <a:gd name="connsiteX196" fmla="*/ 2926342 w 11269336"/>
              <a:gd name="connsiteY196" fmla="*/ 2104155 h 2323145"/>
              <a:gd name="connsiteX197" fmla="*/ 2918608 w 11269336"/>
              <a:gd name="connsiteY197" fmla="*/ 2104215 h 2323145"/>
              <a:gd name="connsiteX198" fmla="*/ 2918475 w 11269336"/>
              <a:gd name="connsiteY198" fmla="*/ 2103937 h 2323145"/>
              <a:gd name="connsiteX199" fmla="*/ 2910360 w 11269336"/>
              <a:gd name="connsiteY199" fmla="*/ 2103444 h 2323145"/>
              <a:gd name="connsiteX200" fmla="*/ 2904507 w 11269336"/>
              <a:gd name="connsiteY200" fmla="*/ 2104326 h 2323145"/>
              <a:gd name="connsiteX201" fmla="*/ 2889503 w 11269336"/>
              <a:gd name="connsiteY201" fmla="*/ 2104443 h 2323145"/>
              <a:gd name="connsiteX202" fmla="*/ 2884480 w 11269336"/>
              <a:gd name="connsiteY202" fmla="*/ 2102626 h 2323145"/>
              <a:gd name="connsiteX203" fmla="*/ 2882689 w 11269336"/>
              <a:gd name="connsiteY203" fmla="*/ 2099228 h 2323145"/>
              <a:gd name="connsiteX204" fmla="*/ 2881291 w 11269336"/>
              <a:gd name="connsiteY204" fmla="*/ 2099618 h 2323145"/>
              <a:gd name="connsiteX205" fmla="*/ 2853979 w 11269336"/>
              <a:gd name="connsiteY205" fmla="*/ 2090388 h 2323145"/>
              <a:gd name="connsiteX206" fmla="*/ 2791790 w 11269336"/>
              <a:gd name="connsiteY206" fmla="*/ 2080332 h 2323145"/>
              <a:gd name="connsiteX207" fmla="*/ 2755844 w 11269336"/>
              <a:gd name="connsiteY207" fmla="*/ 2078874 h 2323145"/>
              <a:gd name="connsiteX208" fmla="*/ 2657742 w 11269336"/>
              <a:gd name="connsiteY208" fmla="*/ 2070179 h 2323145"/>
              <a:gd name="connsiteX209" fmla="*/ 2559549 w 11269336"/>
              <a:gd name="connsiteY209" fmla="*/ 2057873 h 2323145"/>
              <a:gd name="connsiteX210" fmla="*/ 2512054 w 11269336"/>
              <a:gd name="connsiteY210" fmla="*/ 2031671 h 2323145"/>
              <a:gd name="connsiteX211" fmla="*/ 2506437 w 11269336"/>
              <a:gd name="connsiteY211" fmla="*/ 2030918 h 2323145"/>
              <a:gd name="connsiteX212" fmla="*/ 2491752 w 11269336"/>
              <a:gd name="connsiteY212" fmla="*/ 2033906 h 2323145"/>
              <a:gd name="connsiteX213" fmla="*/ 2486338 w 11269336"/>
              <a:gd name="connsiteY213" fmla="*/ 2035862 h 2323145"/>
              <a:gd name="connsiteX214" fmla="*/ 2478186 w 11269336"/>
              <a:gd name="connsiteY214" fmla="*/ 2036953 h 2323145"/>
              <a:gd name="connsiteX215" fmla="*/ 2477950 w 11269336"/>
              <a:gd name="connsiteY215" fmla="*/ 2036715 h 2323145"/>
              <a:gd name="connsiteX216" fmla="*/ 2470381 w 11269336"/>
              <a:gd name="connsiteY216" fmla="*/ 2038256 h 2323145"/>
              <a:gd name="connsiteX217" fmla="*/ 2433781 w 11269336"/>
              <a:gd name="connsiteY217" fmla="*/ 2049140 h 2323145"/>
              <a:gd name="connsiteX218" fmla="*/ 2381172 w 11269336"/>
              <a:gd name="connsiteY218" fmla="*/ 2030645 h 2323145"/>
              <a:gd name="connsiteX219" fmla="*/ 2360198 w 11269336"/>
              <a:gd name="connsiteY219" fmla="*/ 2029059 h 2323145"/>
              <a:gd name="connsiteX220" fmla="*/ 2348815 w 11269336"/>
              <a:gd name="connsiteY220" fmla="*/ 2026798 h 2323145"/>
              <a:gd name="connsiteX221" fmla="*/ 2347988 w 11269336"/>
              <a:gd name="connsiteY221" fmla="*/ 2025745 h 2323145"/>
              <a:gd name="connsiteX222" fmla="*/ 2312920 w 11269336"/>
              <a:gd name="connsiteY222" fmla="*/ 2036311 h 2323145"/>
              <a:gd name="connsiteX223" fmla="*/ 2307986 w 11269336"/>
              <a:gd name="connsiteY223" fmla="*/ 2035583 h 2323145"/>
              <a:gd name="connsiteX224" fmla="*/ 2285481 w 11269336"/>
              <a:gd name="connsiteY224" fmla="*/ 2045197 h 2323145"/>
              <a:gd name="connsiteX225" fmla="*/ 2273666 w 11269336"/>
              <a:gd name="connsiteY225" fmla="*/ 2048710 h 2323145"/>
              <a:gd name="connsiteX226" fmla="*/ 2270719 w 11269336"/>
              <a:gd name="connsiteY226" fmla="*/ 2052702 h 2323145"/>
              <a:gd name="connsiteX227" fmla="*/ 2253080 w 11269336"/>
              <a:gd name="connsiteY227" fmla="*/ 2056363 h 2323145"/>
              <a:gd name="connsiteX228" fmla="*/ 2250906 w 11269336"/>
              <a:gd name="connsiteY228" fmla="*/ 2055654 h 2323145"/>
              <a:gd name="connsiteX229" fmla="*/ 2236905 w 11269336"/>
              <a:gd name="connsiteY229" fmla="*/ 2062882 h 2323145"/>
              <a:gd name="connsiteX230" fmla="*/ 2225830 w 11269336"/>
              <a:gd name="connsiteY230" fmla="*/ 2074027 h 2323145"/>
              <a:gd name="connsiteX231" fmla="*/ 2073776 w 11269336"/>
              <a:gd name="connsiteY231" fmla="*/ 2089244 h 2323145"/>
              <a:gd name="connsiteX232" fmla="*/ 1948256 w 11269336"/>
              <a:gd name="connsiteY232" fmla="*/ 2146616 h 2323145"/>
              <a:gd name="connsiteX233" fmla="*/ 1865582 w 11269336"/>
              <a:gd name="connsiteY233" fmla="*/ 2153738 h 2323145"/>
              <a:gd name="connsiteX234" fmla="*/ 1835210 w 11269336"/>
              <a:gd name="connsiteY234" fmla="*/ 2134244 h 2323145"/>
              <a:gd name="connsiteX235" fmla="*/ 1632661 w 11269336"/>
              <a:gd name="connsiteY235" fmla="*/ 2173882 h 2323145"/>
              <a:gd name="connsiteX236" fmla="*/ 1579590 w 11269336"/>
              <a:gd name="connsiteY236" fmla="*/ 2173680 h 2323145"/>
              <a:gd name="connsiteX237" fmla="*/ 1535601 w 11269336"/>
              <a:gd name="connsiteY237" fmla="*/ 2194590 h 2323145"/>
              <a:gd name="connsiteX238" fmla="*/ 1515594 w 11269336"/>
              <a:gd name="connsiteY238" fmla="*/ 2189622 h 2323145"/>
              <a:gd name="connsiteX239" fmla="*/ 1512113 w 11269336"/>
              <a:gd name="connsiteY239" fmla="*/ 2188534 h 2323145"/>
              <a:gd name="connsiteX240" fmla="*/ 1498838 w 11269336"/>
              <a:gd name="connsiteY240" fmla="*/ 2189213 h 2323145"/>
              <a:gd name="connsiteX241" fmla="*/ 1494279 w 11269336"/>
              <a:gd name="connsiteY241" fmla="*/ 2183112 h 2323145"/>
              <a:gd name="connsiteX242" fmla="*/ 1473714 w 11269336"/>
              <a:gd name="connsiteY242" fmla="*/ 2179625 h 2323145"/>
              <a:gd name="connsiteX243" fmla="*/ 1449503 w 11269336"/>
              <a:gd name="connsiteY243" fmla="*/ 2182633 h 2323145"/>
              <a:gd name="connsiteX244" fmla="*/ 1266687 w 11269336"/>
              <a:gd name="connsiteY244" fmla="*/ 2212688 h 2323145"/>
              <a:gd name="connsiteX245" fmla="*/ 1239614 w 11269336"/>
              <a:gd name="connsiteY245" fmla="*/ 2209727 h 2323145"/>
              <a:gd name="connsiteX246" fmla="*/ 1202436 w 11269336"/>
              <a:gd name="connsiteY246" fmla="*/ 2209817 h 2323145"/>
              <a:gd name="connsiteX247" fmla="*/ 1136097 w 11269336"/>
              <a:gd name="connsiteY247" fmla="*/ 2205112 h 2323145"/>
              <a:gd name="connsiteX248" fmla="*/ 988232 w 11269336"/>
              <a:gd name="connsiteY248" fmla="*/ 2235635 h 2323145"/>
              <a:gd name="connsiteX249" fmla="*/ 981959 w 11269336"/>
              <a:gd name="connsiteY249" fmla="*/ 2231607 h 2323145"/>
              <a:gd name="connsiteX250" fmla="*/ 938600 w 11269336"/>
              <a:gd name="connsiteY250" fmla="*/ 2238113 h 2323145"/>
              <a:gd name="connsiteX251" fmla="*/ 791788 w 11269336"/>
              <a:gd name="connsiteY251" fmla="*/ 2293224 h 2323145"/>
              <a:gd name="connsiteX252" fmla="*/ 706914 w 11269336"/>
              <a:gd name="connsiteY252" fmla="*/ 2305046 h 2323145"/>
              <a:gd name="connsiteX253" fmla="*/ 675971 w 11269336"/>
              <a:gd name="connsiteY253" fmla="*/ 2304030 h 2323145"/>
              <a:gd name="connsiteX254" fmla="*/ 624180 w 11269336"/>
              <a:gd name="connsiteY254" fmla="*/ 2302650 h 2323145"/>
              <a:gd name="connsiteX255" fmla="*/ 583453 w 11269336"/>
              <a:gd name="connsiteY255" fmla="*/ 2288788 h 2323145"/>
              <a:gd name="connsiteX256" fmla="*/ 540946 w 11269336"/>
              <a:gd name="connsiteY256" fmla="*/ 2292721 h 2323145"/>
              <a:gd name="connsiteX257" fmla="*/ 533680 w 11269336"/>
              <a:gd name="connsiteY257" fmla="*/ 2310233 h 2323145"/>
              <a:gd name="connsiteX258" fmla="*/ 487366 w 11269336"/>
              <a:gd name="connsiteY258" fmla="*/ 2309053 h 2323145"/>
              <a:gd name="connsiteX259" fmla="*/ 416820 w 11269336"/>
              <a:gd name="connsiteY259" fmla="*/ 2305443 h 2323145"/>
              <a:gd name="connsiteX260" fmla="*/ 376805 w 11269336"/>
              <a:gd name="connsiteY260" fmla="*/ 2307647 h 2323145"/>
              <a:gd name="connsiteX261" fmla="*/ 266777 w 11269336"/>
              <a:gd name="connsiteY261" fmla="*/ 2309012 h 2323145"/>
              <a:gd name="connsiteX262" fmla="*/ 156013 w 11269336"/>
              <a:gd name="connsiteY262" fmla="*/ 2306832 h 2323145"/>
              <a:gd name="connsiteX263" fmla="*/ 87258 w 11269336"/>
              <a:gd name="connsiteY263" fmla="*/ 2285511 h 2323145"/>
              <a:gd name="connsiteX264" fmla="*/ 23798 w 11269336"/>
              <a:gd name="connsiteY264" fmla="*/ 2281822 h 2323145"/>
              <a:gd name="connsiteX265" fmla="*/ 0 w 11269336"/>
              <a:gd name="connsiteY265" fmla="*/ 2285369 h 2323145"/>
              <a:gd name="connsiteX266" fmla="*/ 0 w 11269336"/>
              <a:gd name="connsiteY26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39429 w 11269336"/>
              <a:gd name="connsiteY20" fmla="*/ 696446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028928 w 11269336"/>
              <a:gd name="connsiteY21" fmla="*/ 745350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47030 w 11269336"/>
              <a:gd name="connsiteY23" fmla="*/ 814934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882654 w 11269336"/>
              <a:gd name="connsiteY29" fmla="*/ 892768 h 2323145"/>
              <a:gd name="connsiteX30" fmla="*/ 8795998 w 11269336"/>
              <a:gd name="connsiteY30" fmla="*/ 863337 h 2323145"/>
              <a:gd name="connsiteX31" fmla="*/ 8776970 w 11269336"/>
              <a:gd name="connsiteY31" fmla="*/ 885177 h 2323145"/>
              <a:gd name="connsiteX32" fmla="*/ 8755719 w 11269336"/>
              <a:gd name="connsiteY32" fmla="*/ 889754 h 2323145"/>
              <a:gd name="connsiteX33" fmla="*/ 8743257 w 11269336"/>
              <a:gd name="connsiteY33" fmla="*/ 904723 h 2323145"/>
              <a:gd name="connsiteX34" fmla="*/ 8721366 w 11269336"/>
              <a:gd name="connsiteY34" fmla="*/ 904711 h 2323145"/>
              <a:gd name="connsiteX35" fmla="*/ 8678353 w 11269336"/>
              <a:gd name="connsiteY35" fmla="*/ 926318 h 2323145"/>
              <a:gd name="connsiteX36" fmla="*/ 8636849 w 11269336"/>
              <a:gd name="connsiteY36" fmla="*/ 937900 h 2323145"/>
              <a:gd name="connsiteX37" fmla="*/ 8620213 w 11269336"/>
              <a:gd name="connsiteY37" fmla="*/ 943068 h 2323145"/>
              <a:gd name="connsiteX38" fmla="*/ 8612581 w 11269336"/>
              <a:gd name="connsiteY38" fmla="*/ 952695 h 2323145"/>
              <a:gd name="connsiteX39" fmla="*/ 8589038 w 11269336"/>
              <a:gd name="connsiteY39" fmla="*/ 963892 h 2323145"/>
              <a:gd name="connsiteX40" fmla="*/ 8579950 w 11269336"/>
              <a:gd name="connsiteY40" fmla="*/ 960899 h 2323145"/>
              <a:gd name="connsiteX41" fmla="*/ 8579319 w 11269336"/>
              <a:gd name="connsiteY41" fmla="*/ 965630 h 2323145"/>
              <a:gd name="connsiteX42" fmla="*/ 8547429 w 11269336"/>
              <a:gd name="connsiteY42" fmla="*/ 984506 h 2323145"/>
              <a:gd name="connsiteX43" fmla="*/ 8478704 w 11269336"/>
              <a:gd name="connsiteY43" fmla="*/ 1025490 h 2323145"/>
              <a:gd name="connsiteX44" fmla="*/ 8461421 w 11269336"/>
              <a:gd name="connsiteY44" fmla="*/ 1035512 h 2323145"/>
              <a:gd name="connsiteX45" fmla="*/ 8445003 w 11269336"/>
              <a:gd name="connsiteY45" fmla="*/ 1036851 h 2323145"/>
              <a:gd name="connsiteX46" fmla="*/ 8357350 w 11269336"/>
              <a:gd name="connsiteY46" fmla="*/ 1060213 h 2323145"/>
              <a:gd name="connsiteX47" fmla="*/ 8335565 w 11269336"/>
              <a:gd name="connsiteY47" fmla="*/ 1061151 h 2323145"/>
              <a:gd name="connsiteX48" fmla="*/ 8325267 w 11269336"/>
              <a:gd name="connsiteY48" fmla="*/ 1055919 h 2323145"/>
              <a:gd name="connsiteX49" fmla="*/ 8293586 w 11269336"/>
              <a:gd name="connsiteY49" fmla="*/ 1076144 h 2323145"/>
              <a:gd name="connsiteX50" fmla="*/ 8242405 w 11269336"/>
              <a:gd name="connsiteY50" fmla="*/ 1095960 h 2323145"/>
              <a:gd name="connsiteX51" fmla="*/ 8197391 w 11269336"/>
              <a:gd name="connsiteY51" fmla="*/ 1107746 h 2323145"/>
              <a:gd name="connsiteX52" fmla="*/ 8081474 w 11269336"/>
              <a:gd name="connsiteY52" fmla="*/ 1130125 h 2323145"/>
              <a:gd name="connsiteX53" fmla="*/ 8053585 w 11269336"/>
              <a:gd name="connsiteY53" fmla="*/ 1129169 h 2323145"/>
              <a:gd name="connsiteX54" fmla="*/ 8038422 w 11269336"/>
              <a:gd name="connsiteY54" fmla="*/ 1119092 h 2323145"/>
              <a:gd name="connsiteX55" fmla="*/ 8029450 w 11269336"/>
              <a:gd name="connsiteY55" fmla="*/ 1125592 h 2323145"/>
              <a:gd name="connsiteX56" fmla="*/ 7959552 w 11269336"/>
              <a:gd name="connsiteY56" fmla="*/ 1140188 h 2323145"/>
              <a:gd name="connsiteX57" fmla="*/ 7914188 w 11269336"/>
              <a:gd name="connsiteY57" fmla="*/ 1150862 h 2323145"/>
              <a:gd name="connsiteX58" fmla="*/ 7914918 w 11269336"/>
              <a:gd name="connsiteY58" fmla="*/ 1168758 h 2323145"/>
              <a:gd name="connsiteX59" fmla="*/ 7875510 w 11269336"/>
              <a:gd name="connsiteY59" fmla="*/ 1183153 h 2323145"/>
              <a:gd name="connsiteX60" fmla="*/ 7829932 w 11269336"/>
              <a:gd name="connsiteY60" fmla="*/ 1180782 h 2323145"/>
              <a:gd name="connsiteX61" fmla="*/ 7779182 w 11269336"/>
              <a:gd name="connsiteY61" fmla="*/ 1192665 h 2323145"/>
              <a:gd name="connsiteX62" fmla="*/ 7748774 w 11269336"/>
              <a:gd name="connsiteY62" fmla="*/ 1199586 h 2323145"/>
              <a:gd name="connsiteX63" fmla="*/ 7671846 w 11269336"/>
              <a:gd name="connsiteY63" fmla="*/ 1231966 h 2323145"/>
              <a:gd name="connsiteX64" fmla="*/ 7554146 w 11269336"/>
              <a:gd name="connsiteY64" fmla="*/ 1319748 h 2323145"/>
              <a:gd name="connsiteX65" fmla="*/ 7515052 w 11269336"/>
              <a:gd name="connsiteY65" fmla="*/ 1336718 h 2323145"/>
              <a:gd name="connsiteX66" fmla="*/ 7507193 w 11269336"/>
              <a:gd name="connsiteY66" fmla="*/ 1334617 h 2323145"/>
              <a:gd name="connsiteX67" fmla="*/ 7461694 w 11269336"/>
              <a:gd name="connsiteY67" fmla="*/ 1375866 h 2323145"/>
              <a:gd name="connsiteX68" fmla="*/ 7377571 w 11269336"/>
              <a:gd name="connsiteY68" fmla="*/ 1400128 h 2323145"/>
              <a:gd name="connsiteX69" fmla="*/ 7311261 w 11269336"/>
              <a:gd name="connsiteY69" fmla="*/ 1412652 h 2323145"/>
              <a:gd name="connsiteX70" fmla="*/ 7275307 w 11269336"/>
              <a:gd name="connsiteY70" fmla="*/ 1422171 h 2323145"/>
              <a:gd name="connsiteX71" fmla="*/ 7247783 w 11269336"/>
              <a:gd name="connsiteY71" fmla="*/ 1426330 h 2323145"/>
              <a:gd name="connsiteX72" fmla="*/ 7185047 w 11269336"/>
              <a:gd name="connsiteY72" fmla="*/ 1451812 h 2323145"/>
              <a:gd name="connsiteX73" fmla="*/ 7084117 w 11269336"/>
              <a:gd name="connsiteY73" fmla="*/ 1500281 h 2323145"/>
              <a:gd name="connsiteX74" fmla="*/ 7062011 w 11269336"/>
              <a:gd name="connsiteY74" fmla="*/ 1509183 h 2323145"/>
              <a:gd name="connsiteX75" fmla="*/ 7040555 w 11269336"/>
              <a:gd name="connsiteY75" fmla="*/ 1511207 h 2323145"/>
              <a:gd name="connsiteX76" fmla="*/ 7033438 w 11269336"/>
              <a:gd name="connsiteY76" fmla="*/ 1506772 h 2323145"/>
              <a:gd name="connsiteX77" fmla="*/ 7020886 w 11269336"/>
              <a:gd name="connsiteY77" fmla="*/ 1510764 h 2323145"/>
              <a:gd name="connsiteX78" fmla="*/ 7017033 w 11269336"/>
              <a:gd name="connsiteY78" fmla="*/ 1510650 h 2323145"/>
              <a:gd name="connsiteX79" fmla="*/ 6995460 w 11269336"/>
              <a:gd name="connsiteY79" fmla="*/ 1511173 h 2323145"/>
              <a:gd name="connsiteX80" fmla="*/ 6962144 w 11269336"/>
              <a:gd name="connsiteY80" fmla="*/ 1541508 h 2323145"/>
              <a:gd name="connsiteX81" fmla="*/ 6910674 w 11269336"/>
              <a:gd name="connsiteY81" fmla="*/ 1554793 h 2323145"/>
              <a:gd name="connsiteX82" fmla="*/ 6732152 w 11269336"/>
              <a:gd name="connsiteY82" fmla="*/ 1642538 h 2323145"/>
              <a:gd name="connsiteX83" fmla="*/ 6694106 w 11269336"/>
              <a:gd name="connsiteY83" fmla="*/ 1632377 h 2323145"/>
              <a:gd name="connsiteX84" fmla="*/ 6617223 w 11269336"/>
              <a:gd name="connsiteY84" fmla="*/ 1659889 h 2323145"/>
              <a:gd name="connsiteX85" fmla="*/ 6521138 w 11269336"/>
              <a:gd name="connsiteY85" fmla="*/ 1744340 h 2323145"/>
              <a:gd name="connsiteX86" fmla="*/ 6380677 w 11269336"/>
              <a:gd name="connsiteY86" fmla="*/ 1796883 h 2323145"/>
              <a:gd name="connsiteX87" fmla="*/ 6374897 w 11269336"/>
              <a:gd name="connsiteY87" fmla="*/ 1809910 h 2323145"/>
              <a:gd name="connsiteX88" fmla="*/ 6364545 w 11269336"/>
              <a:gd name="connsiteY88" fmla="*/ 1820090 h 2323145"/>
              <a:gd name="connsiteX89" fmla="*/ 6362126 w 11269336"/>
              <a:gd name="connsiteY89" fmla="*/ 1819991 h 2323145"/>
              <a:gd name="connsiteX90" fmla="*/ 6346673 w 11269336"/>
              <a:gd name="connsiteY90" fmla="*/ 1827824 h 2323145"/>
              <a:gd name="connsiteX91" fmla="*/ 6345588 w 11269336"/>
              <a:gd name="connsiteY91" fmla="*/ 1832232 h 2323145"/>
              <a:gd name="connsiteX92" fmla="*/ 6335708 w 11269336"/>
              <a:gd name="connsiteY92" fmla="*/ 1838451 h 2323145"/>
              <a:gd name="connsiteX93" fmla="*/ 6318182 w 11269336"/>
              <a:gd name="connsiteY93" fmla="*/ 1852975 h 2323145"/>
              <a:gd name="connsiteX94" fmla="*/ 6313084 w 11269336"/>
              <a:gd name="connsiteY94" fmla="*/ 1853561 h 2323145"/>
              <a:gd name="connsiteX95" fmla="*/ 6283816 w 11269336"/>
              <a:gd name="connsiteY95" fmla="*/ 1872148 h 2323145"/>
              <a:gd name="connsiteX96" fmla="*/ 6282550 w 11269336"/>
              <a:gd name="connsiteY96" fmla="*/ 1871392 h 2323145"/>
              <a:gd name="connsiteX97" fmla="*/ 6270527 w 11269336"/>
              <a:gd name="connsiteY97" fmla="*/ 1872208 h 2323145"/>
              <a:gd name="connsiteX98" fmla="*/ 6249518 w 11269336"/>
              <a:gd name="connsiteY98" fmla="*/ 1876079 h 2323145"/>
              <a:gd name="connsiteX99" fmla="*/ 6190386 w 11269336"/>
              <a:gd name="connsiteY99" fmla="*/ 1872478 h 2323145"/>
              <a:gd name="connsiteX100" fmla="*/ 6159777 w 11269336"/>
              <a:gd name="connsiteY100" fmla="*/ 1891745 h 2323145"/>
              <a:gd name="connsiteX101" fmla="*/ 6153131 w 11269336"/>
              <a:gd name="connsiteY101" fmla="*/ 1895079 h 2323145"/>
              <a:gd name="connsiteX102" fmla="*/ 6152798 w 11269336"/>
              <a:gd name="connsiteY102" fmla="*/ 1894920 h 2323145"/>
              <a:gd name="connsiteX103" fmla="*/ 6145388 w 11269336"/>
              <a:gd name="connsiteY103" fmla="*/ 1897990 h 2323145"/>
              <a:gd name="connsiteX104" fmla="*/ 6141014 w 11269336"/>
              <a:gd name="connsiteY104" fmla="*/ 1901155 h 2323145"/>
              <a:gd name="connsiteX105" fmla="*/ 6128122 w 11269336"/>
              <a:gd name="connsiteY105" fmla="*/ 1907623 h 2323145"/>
              <a:gd name="connsiteX106" fmla="*/ 6122351 w 11269336"/>
              <a:gd name="connsiteY106" fmla="*/ 1908359 h 2323145"/>
              <a:gd name="connsiteX107" fmla="*/ 6064750 w 11269336"/>
              <a:gd name="connsiteY107" fmla="*/ 1896394 h 2323145"/>
              <a:gd name="connsiteX108" fmla="*/ 5964230 w 11269336"/>
              <a:gd name="connsiteY108" fmla="*/ 1910038 h 2323145"/>
              <a:gd name="connsiteX109" fmla="*/ 5865399 w 11269336"/>
              <a:gd name="connsiteY109" fmla="*/ 1926966 h 2323145"/>
              <a:gd name="connsiteX110" fmla="*/ 5829951 w 11269336"/>
              <a:gd name="connsiteY110" fmla="*/ 1934755 h 2323145"/>
              <a:gd name="connsiteX111" fmla="*/ 5765285 w 11269336"/>
              <a:gd name="connsiteY111" fmla="*/ 1941322 h 2323145"/>
              <a:gd name="connsiteX112" fmla="*/ 5734750 w 11269336"/>
              <a:gd name="connsiteY112" fmla="*/ 1939793 h 2323145"/>
              <a:gd name="connsiteX113" fmla="*/ 5733569 w 11269336"/>
              <a:gd name="connsiteY113" fmla="*/ 1940505 h 2323145"/>
              <a:gd name="connsiteX114" fmla="*/ 5730329 w 11269336"/>
              <a:gd name="connsiteY114" fmla="*/ 1937845 h 2323145"/>
              <a:gd name="connsiteX115" fmla="*/ 5724661 w 11269336"/>
              <a:gd name="connsiteY115" fmla="*/ 1937455 h 2323145"/>
              <a:gd name="connsiteX116" fmla="*/ 5710186 w 11269336"/>
              <a:gd name="connsiteY116" fmla="*/ 1941370 h 2323145"/>
              <a:gd name="connsiteX117" fmla="*/ 5704910 w 11269336"/>
              <a:gd name="connsiteY117" fmla="*/ 1943663 h 2323145"/>
              <a:gd name="connsiteX118" fmla="*/ 5696836 w 11269336"/>
              <a:gd name="connsiteY118" fmla="*/ 1945271 h 2323145"/>
              <a:gd name="connsiteX119" fmla="*/ 5696583 w 11269336"/>
              <a:gd name="connsiteY119" fmla="*/ 1945050 h 2323145"/>
              <a:gd name="connsiteX120" fmla="*/ 5689123 w 11269336"/>
              <a:gd name="connsiteY120" fmla="*/ 1947067 h 2323145"/>
              <a:gd name="connsiteX121" fmla="*/ 5653291 w 11269336"/>
              <a:gd name="connsiteY121" fmla="*/ 1960245 h 2323145"/>
              <a:gd name="connsiteX122" fmla="*/ 5599385 w 11269336"/>
              <a:gd name="connsiteY122" fmla="*/ 1945198 h 2323145"/>
              <a:gd name="connsiteX123" fmla="*/ 5578300 w 11269336"/>
              <a:gd name="connsiteY123" fmla="*/ 1944963 h 2323145"/>
              <a:gd name="connsiteX124" fmla="*/ 5566758 w 11269336"/>
              <a:gd name="connsiteY124" fmla="*/ 1943441 h 2323145"/>
              <a:gd name="connsiteX125" fmla="*/ 5565857 w 11269336"/>
              <a:gd name="connsiteY125" fmla="*/ 1942445 h 2323145"/>
              <a:gd name="connsiteX126" fmla="*/ 5531534 w 11269336"/>
              <a:gd name="connsiteY126" fmla="*/ 1955208 h 2323145"/>
              <a:gd name="connsiteX127" fmla="*/ 5526552 w 11269336"/>
              <a:gd name="connsiteY127" fmla="*/ 1954799 h 2323145"/>
              <a:gd name="connsiteX128" fmla="*/ 5504723 w 11269336"/>
              <a:gd name="connsiteY128" fmla="*/ 1965811 h 2323145"/>
              <a:gd name="connsiteX129" fmla="*/ 5493156 w 11269336"/>
              <a:gd name="connsiteY129" fmla="*/ 1970063 h 2323145"/>
              <a:gd name="connsiteX130" fmla="*/ 5490486 w 11269336"/>
              <a:gd name="connsiteY130" fmla="*/ 1974227 h 2323145"/>
              <a:gd name="connsiteX131" fmla="*/ 5473107 w 11269336"/>
              <a:gd name="connsiteY131" fmla="*/ 1979001 h 2323145"/>
              <a:gd name="connsiteX132" fmla="*/ 5470885 w 11269336"/>
              <a:gd name="connsiteY132" fmla="*/ 1978432 h 2323145"/>
              <a:gd name="connsiteX133" fmla="*/ 5457393 w 11269336"/>
              <a:gd name="connsiteY133" fmla="*/ 1986525 h 2323145"/>
              <a:gd name="connsiteX134" fmla="*/ 5447102 w 11269336"/>
              <a:gd name="connsiteY134" fmla="*/ 1998329 h 2323145"/>
              <a:gd name="connsiteX135" fmla="*/ 5159151 w 11269336"/>
              <a:gd name="connsiteY135" fmla="*/ 2029640 h 2323145"/>
              <a:gd name="connsiteX136" fmla="*/ 5041688 w 11269336"/>
              <a:gd name="connsiteY136" fmla="*/ 2022334 h 2323145"/>
              <a:gd name="connsiteX137" fmla="*/ 4860988 w 11269336"/>
              <a:gd name="connsiteY137" fmla="*/ 2135698 h 2323145"/>
              <a:gd name="connsiteX138" fmla="*/ 4807902 w 11269336"/>
              <a:gd name="connsiteY138" fmla="*/ 2138894 h 2323145"/>
              <a:gd name="connsiteX139" fmla="*/ 4765388 w 11269336"/>
              <a:gd name="connsiteY139" fmla="*/ 2162525 h 2323145"/>
              <a:gd name="connsiteX140" fmla="*/ 4745033 w 11269336"/>
              <a:gd name="connsiteY140" fmla="*/ 2158859 h 2323145"/>
              <a:gd name="connsiteX141" fmla="*/ 4741475 w 11269336"/>
              <a:gd name="connsiteY141" fmla="*/ 2157998 h 2323145"/>
              <a:gd name="connsiteX142" fmla="*/ 4728247 w 11269336"/>
              <a:gd name="connsiteY142" fmla="*/ 2159526 h 2323145"/>
              <a:gd name="connsiteX143" fmla="*/ 4723263 w 11269336"/>
              <a:gd name="connsiteY143" fmla="*/ 2153742 h 2323145"/>
              <a:gd name="connsiteX144" fmla="*/ 4702453 w 11269336"/>
              <a:gd name="connsiteY144" fmla="*/ 2151586 h 2323145"/>
              <a:gd name="connsiteX145" fmla="*/ 4678455 w 11269336"/>
              <a:gd name="connsiteY145" fmla="*/ 2156131 h 2323145"/>
              <a:gd name="connsiteX146" fmla="*/ 4593061 w 11269336"/>
              <a:gd name="connsiteY146" fmla="*/ 2171597 h 2323145"/>
              <a:gd name="connsiteX147" fmla="*/ 4579902 w 11269336"/>
              <a:gd name="connsiteY147" fmla="*/ 2177927 h 2323145"/>
              <a:gd name="connsiteX148" fmla="*/ 4533444 w 11269336"/>
              <a:gd name="connsiteY148" fmla="*/ 2181200 h 2323145"/>
              <a:gd name="connsiteX149" fmla="*/ 4492832 w 11269336"/>
              <a:gd name="connsiteY149" fmla="*/ 2188033 h 2323145"/>
              <a:gd name="connsiteX150" fmla="*/ 4467257 w 11269336"/>
              <a:gd name="connsiteY150" fmla="*/ 2196121 h 2323145"/>
              <a:gd name="connsiteX151" fmla="*/ 4459937 w 11269336"/>
              <a:gd name="connsiteY151" fmla="*/ 2195182 h 2323145"/>
              <a:gd name="connsiteX152" fmla="*/ 4433312 w 11269336"/>
              <a:gd name="connsiteY152" fmla="*/ 2199004 h 2323145"/>
              <a:gd name="connsiteX153" fmla="*/ 4420601 w 11269336"/>
              <a:gd name="connsiteY153" fmla="*/ 2205158 h 2323145"/>
              <a:gd name="connsiteX154" fmla="*/ 4405765 w 11269336"/>
              <a:gd name="connsiteY154" fmla="*/ 2199902 h 2323145"/>
              <a:gd name="connsiteX155" fmla="*/ 4401354 w 11269336"/>
              <a:gd name="connsiteY155" fmla="*/ 2194745 h 2323145"/>
              <a:gd name="connsiteX156" fmla="*/ 4383151 w 11269336"/>
              <a:gd name="connsiteY156" fmla="*/ 2201140 h 2323145"/>
              <a:gd name="connsiteX157" fmla="*/ 4366646 w 11269336"/>
              <a:gd name="connsiteY157" fmla="*/ 2198564 h 2323145"/>
              <a:gd name="connsiteX158" fmla="*/ 4354009 w 11269336"/>
              <a:gd name="connsiteY158" fmla="*/ 2204984 h 2323145"/>
              <a:gd name="connsiteX159" fmla="*/ 4348284 w 11269336"/>
              <a:gd name="connsiteY159" fmla="*/ 2205270 h 2323145"/>
              <a:gd name="connsiteX160" fmla="*/ 4333906 w 11269336"/>
              <a:gd name="connsiteY160" fmla="*/ 2205251 h 2323145"/>
              <a:gd name="connsiteX161" fmla="*/ 4308819 w 11269336"/>
              <a:gd name="connsiteY161" fmla="*/ 2203822 h 2323145"/>
              <a:gd name="connsiteX162" fmla="*/ 4301210 w 11269336"/>
              <a:gd name="connsiteY162" fmla="*/ 2204456 h 2323145"/>
              <a:gd name="connsiteX163" fmla="*/ 4283095 w 11269336"/>
              <a:gd name="connsiteY163" fmla="*/ 2198177 h 2323145"/>
              <a:gd name="connsiteX164" fmla="*/ 4250119 w 11269336"/>
              <a:gd name="connsiteY164" fmla="*/ 2196342 h 2323145"/>
              <a:gd name="connsiteX165" fmla="*/ 4189203 w 11269336"/>
              <a:gd name="connsiteY165" fmla="*/ 2178994 h 2323145"/>
              <a:gd name="connsiteX166" fmla="*/ 4154035 w 11269336"/>
              <a:gd name="connsiteY166" fmla="*/ 2171950 h 2323145"/>
              <a:gd name="connsiteX167" fmla="*/ 4129569 w 11269336"/>
              <a:gd name="connsiteY167" fmla="*/ 2163850 h 2323145"/>
              <a:gd name="connsiteX168" fmla="*/ 4061250 w 11269336"/>
              <a:gd name="connsiteY168" fmla="*/ 2159236 h 2323145"/>
              <a:gd name="connsiteX169" fmla="*/ 3945480 w 11269336"/>
              <a:gd name="connsiteY169" fmla="*/ 2158279 h 2323145"/>
              <a:gd name="connsiteX170" fmla="*/ 3921468 w 11269336"/>
              <a:gd name="connsiteY170" fmla="*/ 2156588 h 2323145"/>
              <a:gd name="connsiteX171" fmla="*/ 3903348 w 11269336"/>
              <a:gd name="connsiteY171" fmla="*/ 2149220 h 2323145"/>
              <a:gd name="connsiteX172" fmla="*/ 3901342 w 11269336"/>
              <a:gd name="connsiteY172" fmla="*/ 2142355 h 2323145"/>
              <a:gd name="connsiteX173" fmla="*/ 3888539 w 11269336"/>
              <a:gd name="connsiteY173" fmla="*/ 2140476 h 2323145"/>
              <a:gd name="connsiteX174" fmla="*/ 3885662 w 11269336"/>
              <a:gd name="connsiteY174" fmla="*/ 2138740 h 2323145"/>
              <a:gd name="connsiteX175" fmla="*/ 3868627 w 11269336"/>
              <a:gd name="connsiteY175" fmla="*/ 2130023 h 2323145"/>
              <a:gd name="connsiteX176" fmla="*/ 3819177 w 11269336"/>
              <a:gd name="connsiteY176" fmla="*/ 2142111 h 2323145"/>
              <a:gd name="connsiteX177" fmla="*/ 3769100 w 11269336"/>
              <a:gd name="connsiteY177" fmla="*/ 2131731 h 2323145"/>
              <a:gd name="connsiteX178" fmla="*/ 3562752 w 11269336"/>
              <a:gd name="connsiteY178" fmla="*/ 2131785 h 2323145"/>
              <a:gd name="connsiteX179" fmla="*/ 3541402 w 11269336"/>
              <a:gd name="connsiteY179" fmla="*/ 2106821 h 2323145"/>
              <a:gd name="connsiteX180" fmla="*/ 3365341 w 11269336"/>
              <a:gd name="connsiteY180" fmla="*/ 2077638 h 2323145"/>
              <a:gd name="connsiteX181" fmla="*/ 3170922 w 11269336"/>
              <a:gd name="connsiteY181" fmla="*/ 2115957 h 2323145"/>
              <a:gd name="connsiteX182" fmla="*/ 3156256 w 11269336"/>
              <a:gd name="connsiteY182" fmla="*/ 2124773 h 2323145"/>
              <a:gd name="connsiteX183" fmla="*/ 3140298 w 11269336"/>
              <a:gd name="connsiteY183" fmla="*/ 2129182 h 2323145"/>
              <a:gd name="connsiteX184" fmla="*/ 3138514 w 11269336"/>
              <a:gd name="connsiteY184" fmla="*/ 2128069 h 2323145"/>
              <a:gd name="connsiteX185" fmla="*/ 3120467 w 11269336"/>
              <a:gd name="connsiteY185" fmla="*/ 2128281 h 2323145"/>
              <a:gd name="connsiteX186" fmla="*/ 3116175 w 11269336"/>
              <a:gd name="connsiteY186" fmla="*/ 2131633 h 2323145"/>
              <a:gd name="connsiteX187" fmla="*/ 3103685 w 11269336"/>
              <a:gd name="connsiteY187" fmla="*/ 2132814 h 2323145"/>
              <a:gd name="connsiteX188" fmla="*/ 3078794 w 11269336"/>
              <a:gd name="connsiteY188" fmla="*/ 2137935 h 2323145"/>
              <a:gd name="connsiteX189" fmla="*/ 3074407 w 11269336"/>
              <a:gd name="connsiteY189" fmla="*/ 2136274 h 2323145"/>
              <a:gd name="connsiteX190" fmla="*/ 3037285 w 11269336"/>
              <a:gd name="connsiteY190" fmla="*/ 2139919 h 2323145"/>
              <a:gd name="connsiteX191" fmla="*/ 3036901 w 11269336"/>
              <a:gd name="connsiteY191" fmla="*/ 2138726 h 2323145"/>
              <a:gd name="connsiteX192" fmla="*/ 3026996 w 11269336"/>
              <a:gd name="connsiteY192" fmla="*/ 2134322 h 2323145"/>
              <a:gd name="connsiteX193" fmla="*/ 3007772 w 11269336"/>
              <a:gd name="connsiteY193" fmla="*/ 2128742 h 2323145"/>
              <a:gd name="connsiteX194" fmla="*/ 2965030 w 11269336"/>
              <a:gd name="connsiteY194" fmla="*/ 2100494 h 2323145"/>
              <a:gd name="connsiteX195" fmla="*/ 2926342 w 11269336"/>
              <a:gd name="connsiteY195" fmla="*/ 2104155 h 2323145"/>
              <a:gd name="connsiteX196" fmla="*/ 2918608 w 11269336"/>
              <a:gd name="connsiteY196" fmla="*/ 2104215 h 2323145"/>
              <a:gd name="connsiteX197" fmla="*/ 2918475 w 11269336"/>
              <a:gd name="connsiteY197" fmla="*/ 2103937 h 2323145"/>
              <a:gd name="connsiteX198" fmla="*/ 2910360 w 11269336"/>
              <a:gd name="connsiteY198" fmla="*/ 2103444 h 2323145"/>
              <a:gd name="connsiteX199" fmla="*/ 2904507 w 11269336"/>
              <a:gd name="connsiteY199" fmla="*/ 2104326 h 2323145"/>
              <a:gd name="connsiteX200" fmla="*/ 2889503 w 11269336"/>
              <a:gd name="connsiteY200" fmla="*/ 2104443 h 2323145"/>
              <a:gd name="connsiteX201" fmla="*/ 2884480 w 11269336"/>
              <a:gd name="connsiteY201" fmla="*/ 2102626 h 2323145"/>
              <a:gd name="connsiteX202" fmla="*/ 2882689 w 11269336"/>
              <a:gd name="connsiteY202" fmla="*/ 2099228 h 2323145"/>
              <a:gd name="connsiteX203" fmla="*/ 2881291 w 11269336"/>
              <a:gd name="connsiteY203" fmla="*/ 2099618 h 2323145"/>
              <a:gd name="connsiteX204" fmla="*/ 2853979 w 11269336"/>
              <a:gd name="connsiteY204" fmla="*/ 2090388 h 2323145"/>
              <a:gd name="connsiteX205" fmla="*/ 2791790 w 11269336"/>
              <a:gd name="connsiteY205" fmla="*/ 2080332 h 2323145"/>
              <a:gd name="connsiteX206" fmla="*/ 2755844 w 11269336"/>
              <a:gd name="connsiteY206" fmla="*/ 2078874 h 2323145"/>
              <a:gd name="connsiteX207" fmla="*/ 2657742 w 11269336"/>
              <a:gd name="connsiteY207" fmla="*/ 2070179 h 2323145"/>
              <a:gd name="connsiteX208" fmla="*/ 2559549 w 11269336"/>
              <a:gd name="connsiteY208" fmla="*/ 2057873 h 2323145"/>
              <a:gd name="connsiteX209" fmla="*/ 2512054 w 11269336"/>
              <a:gd name="connsiteY209" fmla="*/ 2031671 h 2323145"/>
              <a:gd name="connsiteX210" fmla="*/ 2506437 w 11269336"/>
              <a:gd name="connsiteY210" fmla="*/ 2030918 h 2323145"/>
              <a:gd name="connsiteX211" fmla="*/ 2491752 w 11269336"/>
              <a:gd name="connsiteY211" fmla="*/ 2033906 h 2323145"/>
              <a:gd name="connsiteX212" fmla="*/ 2486338 w 11269336"/>
              <a:gd name="connsiteY212" fmla="*/ 2035862 h 2323145"/>
              <a:gd name="connsiteX213" fmla="*/ 2478186 w 11269336"/>
              <a:gd name="connsiteY213" fmla="*/ 2036953 h 2323145"/>
              <a:gd name="connsiteX214" fmla="*/ 2477950 w 11269336"/>
              <a:gd name="connsiteY214" fmla="*/ 2036715 h 2323145"/>
              <a:gd name="connsiteX215" fmla="*/ 2470381 w 11269336"/>
              <a:gd name="connsiteY215" fmla="*/ 2038256 h 2323145"/>
              <a:gd name="connsiteX216" fmla="*/ 2433781 w 11269336"/>
              <a:gd name="connsiteY216" fmla="*/ 2049140 h 2323145"/>
              <a:gd name="connsiteX217" fmla="*/ 2381172 w 11269336"/>
              <a:gd name="connsiteY217" fmla="*/ 2030645 h 2323145"/>
              <a:gd name="connsiteX218" fmla="*/ 2360198 w 11269336"/>
              <a:gd name="connsiteY218" fmla="*/ 2029059 h 2323145"/>
              <a:gd name="connsiteX219" fmla="*/ 2348815 w 11269336"/>
              <a:gd name="connsiteY219" fmla="*/ 2026798 h 2323145"/>
              <a:gd name="connsiteX220" fmla="*/ 2347988 w 11269336"/>
              <a:gd name="connsiteY220" fmla="*/ 2025745 h 2323145"/>
              <a:gd name="connsiteX221" fmla="*/ 2312920 w 11269336"/>
              <a:gd name="connsiteY221" fmla="*/ 2036311 h 2323145"/>
              <a:gd name="connsiteX222" fmla="*/ 2307986 w 11269336"/>
              <a:gd name="connsiteY222" fmla="*/ 2035583 h 2323145"/>
              <a:gd name="connsiteX223" fmla="*/ 2285481 w 11269336"/>
              <a:gd name="connsiteY223" fmla="*/ 2045197 h 2323145"/>
              <a:gd name="connsiteX224" fmla="*/ 2273666 w 11269336"/>
              <a:gd name="connsiteY224" fmla="*/ 2048710 h 2323145"/>
              <a:gd name="connsiteX225" fmla="*/ 2270719 w 11269336"/>
              <a:gd name="connsiteY225" fmla="*/ 2052702 h 2323145"/>
              <a:gd name="connsiteX226" fmla="*/ 2253080 w 11269336"/>
              <a:gd name="connsiteY226" fmla="*/ 2056363 h 2323145"/>
              <a:gd name="connsiteX227" fmla="*/ 2250906 w 11269336"/>
              <a:gd name="connsiteY227" fmla="*/ 2055654 h 2323145"/>
              <a:gd name="connsiteX228" fmla="*/ 2236905 w 11269336"/>
              <a:gd name="connsiteY228" fmla="*/ 2062882 h 2323145"/>
              <a:gd name="connsiteX229" fmla="*/ 2225830 w 11269336"/>
              <a:gd name="connsiteY229" fmla="*/ 2074027 h 2323145"/>
              <a:gd name="connsiteX230" fmla="*/ 2073776 w 11269336"/>
              <a:gd name="connsiteY230" fmla="*/ 2089244 h 2323145"/>
              <a:gd name="connsiteX231" fmla="*/ 1948256 w 11269336"/>
              <a:gd name="connsiteY231" fmla="*/ 2146616 h 2323145"/>
              <a:gd name="connsiteX232" fmla="*/ 1865582 w 11269336"/>
              <a:gd name="connsiteY232" fmla="*/ 2153738 h 2323145"/>
              <a:gd name="connsiteX233" fmla="*/ 1835210 w 11269336"/>
              <a:gd name="connsiteY233" fmla="*/ 2134244 h 2323145"/>
              <a:gd name="connsiteX234" fmla="*/ 1632661 w 11269336"/>
              <a:gd name="connsiteY234" fmla="*/ 2173882 h 2323145"/>
              <a:gd name="connsiteX235" fmla="*/ 1579590 w 11269336"/>
              <a:gd name="connsiteY235" fmla="*/ 2173680 h 2323145"/>
              <a:gd name="connsiteX236" fmla="*/ 1535601 w 11269336"/>
              <a:gd name="connsiteY236" fmla="*/ 2194590 h 2323145"/>
              <a:gd name="connsiteX237" fmla="*/ 1515594 w 11269336"/>
              <a:gd name="connsiteY237" fmla="*/ 2189622 h 2323145"/>
              <a:gd name="connsiteX238" fmla="*/ 1512113 w 11269336"/>
              <a:gd name="connsiteY238" fmla="*/ 2188534 h 2323145"/>
              <a:gd name="connsiteX239" fmla="*/ 1498838 w 11269336"/>
              <a:gd name="connsiteY239" fmla="*/ 2189213 h 2323145"/>
              <a:gd name="connsiteX240" fmla="*/ 1494279 w 11269336"/>
              <a:gd name="connsiteY240" fmla="*/ 2183112 h 2323145"/>
              <a:gd name="connsiteX241" fmla="*/ 1473714 w 11269336"/>
              <a:gd name="connsiteY241" fmla="*/ 2179625 h 2323145"/>
              <a:gd name="connsiteX242" fmla="*/ 1449503 w 11269336"/>
              <a:gd name="connsiteY242" fmla="*/ 2182633 h 2323145"/>
              <a:gd name="connsiteX243" fmla="*/ 1266687 w 11269336"/>
              <a:gd name="connsiteY243" fmla="*/ 2212688 h 2323145"/>
              <a:gd name="connsiteX244" fmla="*/ 1239614 w 11269336"/>
              <a:gd name="connsiteY244" fmla="*/ 2209727 h 2323145"/>
              <a:gd name="connsiteX245" fmla="*/ 1202436 w 11269336"/>
              <a:gd name="connsiteY245" fmla="*/ 2209817 h 2323145"/>
              <a:gd name="connsiteX246" fmla="*/ 1136097 w 11269336"/>
              <a:gd name="connsiteY246" fmla="*/ 2205112 h 2323145"/>
              <a:gd name="connsiteX247" fmla="*/ 988232 w 11269336"/>
              <a:gd name="connsiteY247" fmla="*/ 2235635 h 2323145"/>
              <a:gd name="connsiteX248" fmla="*/ 981959 w 11269336"/>
              <a:gd name="connsiteY248" fmla="*/ 2231607 h 2323145"/>
              <a:gd name="connsiteX249" fmla="*/ 938600 w 11269336"/>
              <a:gd name="connsiteY249" fmla="*/ 2238113 h 2323145"/>
              <a:gd name="connsiteX250" fmla="*/ 791788 w 11269336"/>
              <a:gd name="connsiteY250" fmla="*/ 2293224 h 2323145"/>
              <a:gd name="connsiteX251" fmla="*/ 706914 w 11269336"/>
              <a:gd name="connsiteY251" fmla="*/ 2305046 h 2323145"/>
              <a:gd name="connsiteX252" fmla="*/ 675971 w 11269336"/>
              <a:gd name="connsiteY252" fmla="*/ 2304030 h 2323145"/>
              <a:gd name="connsiteX253" fmla="*/ 624180 w 11269336"/>
              <a:gd name="connsiteY253" fmla="*/ 2302650 h 2323145"/>
              <a:gd name="connsiteX254" fmla="*/ 583453 w 11269336"/>
              <a:gd name="connsiteY254" fmla="*/ 2288788 h 2323145"/>
              <a:gd name="connsiteX255" fmla="*/ 540946 w 11269336"/>
              <a:gd name="connsiteY255" fmla="*/ 2292721 h 2323145"/>
              <a:gd name="connsiteX256" fmla="*/ 533680 w 11269336"/>
              <a:gd name="connsiteY256" fmla="*/ 2310233 h 2323145"/>
              <a:gd name="connsiteX257" fmla="*/ 487366 w 11269336"/>
              <a:gd name="connsiteY257" fmla="*/ 2309053 h 2323145"/>
              <a:gd name="connsiteX258" fmla="*/ 416820 w 11269336"/>
              <a:gd name="connsiteY258" fmla="*/ 2305443 h 2323145"/>
              <a:gd name="connsiteX259" fmla="*/ 376805 w 11269336"/>
              <a:gd name="connsiteY259" fmla="*/ 2307647 h 2323145"/>
              <a:gd name="connsiteX260" fmla="*/ 266777 w 11269336"/>
              <a:gd name="connsiteY260" fmla="*/ 2309012 h 2323145"/>
              <a:gd name="connsiteX261" fmla="*/ 156013 w 11269336"/>
              <a:gd name="connsiteY261" fmla="*/ 2306832 h 2323145"/>
              <a:gd name="connsiteX262" fmla="*/ 87258 w 11269336"/>
              <a:gd name="connsiteY262" fmla="*/ 2285511 h 2323145"/>
              <a:gd name="connsiteX263" fmla="*/ 23798 w 11269336"/>
              <a:gd name="connsiteY263" fmla="*/ 2281822 h 2323145"/>
              <a:gd name="connsiteX264" fmla="*/ 0 w 11269336"/>
              <a:gd name="connsiteY264" fmla="*/ 2285369 h 2323145"/>
              <a:gd name="connsiteX265" fmla="*/ 0 w 11269336"/>
              <a:gd name="connsiteY26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9070855 w 11269336"/>
              <a:gd name="connsiteY23" fmla="*/ 794621 h 2323145"/>
              <a:gd name="connsiteX24" fmla="*/ 8914746 w 11269336"/>
              <a:gd name="connsiteY24" fmla="*/ 826428 h 2323145"/>
              <a:gd name="connsiteX25" fmla="*/ 8917778 w 11269336"/>
              <a:gd name="connsiteY25" fmla="*/ 835198 h 2323145"/>
              <a:gd name="connsiteX26" fmla="*/ 8905560 w 11269336"/>
              <a:gd name="connsiteY26" fmla="*/ 838358 h 2323145"/>
              <a:gd name="connsiteX27" fmla="*/ 8897564 w 11269336"/>
              <a:gd name="connsiteY27" fmla="*/ 834287 h 2323145"/>
              <a:gd name="connsiteX28" fmla="*/ 8878040 w 11269336"/>
              <a:gd name="connsiteY28" fmla="*/ 844150 h 2323145"/>
              <a:gd name="connsiteX29" fmla="*/ 8795998 w 11269336"/>
              <a:gd name="connsiteY29" fmla="*/ 863337 h 2323145"/>
              <a:gd name="connsiteX30" fmla="*/ 8776970 w 11269336"/>
              <a:gd name="connsiteY30" fmla="*/ 885177 h 2323145"/>
              <a:gd name="connsiteX31" fmla="*/ 8755719 w 11269336"/>
              <a:gd name="connsiteY31" fmla="*/ 889754 h 2323145"/>
              <a:gd name="connsiteX32" fmla="*/ 8743257 w 11269336"/>
              <a:gd name="connsiteY32" fmla="*/ 904723 h 2323145"/>
              <a:gd name="connsiteX33" fmla="*/ 8721366 w 11269336"/>
              <a:gd name="connsiteY33" fmla="*/ 904711 h 2323145"/>
              <a:gd name="connsiteX34" fmla="*/ 8678353 w 11269336"/>
              <a:gd name="connsiteY34" fmla="*/ 926318 h 2323145"/>
              <a:gd name="connsiteX35" fmla="*/ 8636849 w 11269336"/>
              <a:gd name="connsiteY35" fmla="*/ 937900 h 2323145"/>
              <a:gd name="connsiteX36" fmla="*/ 8620213 w 11269336"/>
              <a:gd name="connsiteY36" fmla="*/ 943068 h 2323145"/>
              <a:gd name="connsiteX37" fmla="*/ 8612581 w 11269336"/>
              <a:gd name="connsiteY37" fmla="*/ 952695 h 2323145"/>
              <a:gd name="connsiteX38" fmla="*/ 8589038 w 11269336"/>
              <a:gd name="connsiteY38" fmla="*/ 963892 h 2323145"/>
              <a:gd name="connsiteX39" fmla="*/ 8579950 w 11269336"/>
              <a:gd name="connsiteY39" fmla="*/ 960899 h 2323145"/>
              <a:gd name="connsiteX40" fmla="*/ 8579319 w 11269336"/>
              <a:gd name="connsiteY40" fmla="*/ 965630 h 2323145"/>
              <a:gd name="connsiteX41" fmla="*/ 8547429 w 11269336"/>
              <a:gd name="connsiteY41" fmla="*/ 984506 h 2323145"/>
              <a:gd name="connsiteX42" fmla="*/ 8478704 w 11269336"/>
              <a:gd name="connsiteY42" fmla="*/ 1025490 h 2323145"/>
              <a:gd name="connsiteX43" fmla="*/ 8461421 w 11269336"/>
              <a:gd name="connsiteY43" fmla="*/ 1035512 h 2323145"/>
              <a:gd name="connsiteX44" fmla="*/ 8445003 w 11269336"/>
              <a:gd name="connsiteY44" fmla="*/ 1036851 h 2323145"/>
              <a:gd name="connsiteX45" fmla="*/ 8357350 w 11269336"/>
              <a:gd name="connsiteY45" fmla="*/ 1060213 h 2323145"/>
              <a:gd name="connsiteX46" fmla="*/ 8335565 w 11269336"/>
              <a:gd name="connsiteY46" fmla="*/ 1061151 h 2323145"/>
              <a:gd name="connsiteX47" fmla="*/ 8325267 w 11269336"/>
              <a:gd name="connsiteY47" fmla="*/ 1055919 h 2323145"/>
              <a:gd name="connsiteX48" fmla="*/ 8293586 w 11269336"/>
              <a:gd name="connsiteY48" fmla="*/ 1076144 h 2323145"/>
              <a:gd name="connsiteX49" fmla="*/ 8242405 w 11269336"/>
              <a:gd name="connsiteY49" fmla="*/ 1095960 h 2323145"/>
              <a:gd name="connsiteX50" fmla="*/ 8197391 w 11269336"/>
              <a:gd name="connsiteY50" fmla="*/ 1107746 h 2323145"/>
              <a:gd name="connsiteX51" fmla="*/ 8081474 w 11269336"/>
              <a:gd name="connsiteY51" fmla="*/ 1130125 h 2323145"/>
              <a:gd name="connsiteX52" fmla="*/ 8053585 w 11269336"/>
              <a:gd name="connsiteY52" fmla="*/ 1129169 h 2323145"/>
              <a:gd name="connsiteX53" fmla="*/ 8038422 w 11269336"/>
              <a:gd name="connsiteY53" fmla="*/ 1119092 h 2323145"/>
              <a:gd name="connsiteX54" fmla="*/ 8029450 w 11269336"/>
              <a:gd name="connsiteY54" fmla="*/ 1125592 h 2323145"/>
              <a:gd name="connsiteX55" fmla="*/ 7959552 w 11269336"/>
              <a:gd name="connsiteY55" fmla="*/ 1140188 h 2323145"/>
              <a:gd name="connsiteX56" fmla="*/ 7914188 w 11269336"/>
              <a:gd name="connsiteY56" fmla="*/ 1150862 h 2323145"/>
              <a:gd name="connsiteX57" fmla="*/ 7914918 w 11269336"/>
              <a:gd name="connsiteY57" fmla="*/ 1168758 h 2323145"/>
              <a:gd name="connsiteX58" fmla="*/ 7875510 w 11269336"/>
              <a:gd name="connsiteY58" fmla="*/ 1183153 h 2323145"/>
              <a:gd name="connsiteX59" fmla="*/ 7829932 w 11269336"/>
              <a:gd name="connsiteY59" fmla="*/ 1180782 h 2323145"/>
              <a:gd name="connsiteX60" fmla="*/ 7779182 w 11269336"/>
              <a:gd name="connsiteY60" fmla="*/ 1192665 h 2323145"/>
              <a:gd name="connsiteX61" fmla="*/ 7748774 w 11269336"/>
              <a:gd name="connsiteY61" fmla="*/ 1199586 h 2323145"/>
              <a:gd name="connsiteX62" fmla="*/ 7671846 w 11269336"/>
              <a:gd name="connsiteY62" fmla="*/ 1231966 h 2323145"/>
              <a:gd name="connsiteX63" fmla="*/ 7554146 w 11269336"/>
              <a:gd name="connsiteY63" fmla="*/ 1319748 h 2323145"/>
              <a:gd name="connsiteX64" fmla="*/ 7515052 w 11269336"/>
              <a:gd name="connsiteY64" fmla="*/ 1336718 h 2323145"/>
              <a:gd name="connsiteX65" fmla="*/ 7507193 w 11269336"/>
              <a:gd name="connsiteY65" fmla="*/ 1334617 h 2323145"/>
              <a:gd name="connsiteX66" fmla="*/ 7461694 w 11269336"/>
              <a:gd name="connsiteY66" fmla="*/ 1375866 h 2323145"/>
              <a:gd name="connsiteX67" fmla="*/ 7377571 w 11269336"/>
              <a:gd name="connsiteY67" fmla="*/ 1400128 h 2323145"/>
              <a:gd name="connsiteX68" fmla="*/ 7311261 w 11269336"/>
              <a:gd name="connsiteY68" fmla="*/ 1412652 h 2323145"/>
              <a:gd name="connsiteX69" fmla="*/ 7275307 w 11269336"/>
              <a:gd name="connsiteY69" fmla="*/ 1422171 h 2323145"/>
              <a:gd name="connsiteX70" fmla="*/ 7247783 w 11269336"/>
              <a:gd name="connsiteY70" fmla="*/ 1426330 h 2323145"/>
              <a:gd name="connsiteX71" fmla="*/ 7185047 w 11269336"/>
              <a:gd name="connsiteY71" fmla="*/ 1451812 h 2323145"/>
              <a:gd name="connsiteX72" fmla="*/ 7084117 w 11269336"/>
              <a:gd name="connsiteY72" fmla="*/ 1500281 h 2323145"/>
              <a:gd name="connsiteX73" fmla="*/ 7062011 w 11269336"/>
              <a:gd name="connsiteY73" fmla="*/ 1509183 h 2323145"/>
              <a:gd name="connsiteX74" fmla="*/ 7040555 w 11269336"/>
              <a:gd name="connsiteY74" fmla="*/ 1511207 h 2323145"/>
              <a:gd name="connsiteX75" fmla="*/ 7033438 w 11269336"/>
              <a:gd name="connsiteY75" fmla="*/ 1506772 h 2323145"/>
              <a:gd name="connsiteX76" fmla="*/ 7020886 w 11269336"/>
              <a:gd name="connsiteY76" fmla="*/ 1510764 h 2323145"/>
              <a:gd name="connsiteX77" fmla="*/ 7017033 w 11269336"/>
              <a:gd name="connsiteY77" fmla="*/ 1510650 h 2323145"/>
              <a:gd name="connsiteX78" fmla="*/ 6995460 w 11269336"/>
              <a:gd name="connsiteY78" fmla="*/ 1511173 h 2323145"/>
              <a:gd name="connsiteX79" fmla="*/ 6962144 w 11269336"/>
              <a:gd name="connsiteY79" fmla="*/ 1541508 h 2323145"/>
              <a:gd name="connsiteX80" fmla="*/ 6910674 w 11269336"/>
              <a:gd name="connsiteY80" fmla="*/ 1554793 h 2323145"/>
              <a:gd name="connsiteX81" fmla="*/ 6732152 w 11269336"/>
              <a:gd name="connsiteY81" fmla="*/ 1642538 h 2323145"/>
              <a:gd name="connsiteX82" fmla="*/ 6694106 w 11269336"/>
              <a:gd name="connsiteY82" fmla="*/ 1632377 h 2323145"/>
              <a:gd name="connsiteX83" fmla="*/ 6617223 w 11269336"/>
              <a:gd name="connsiteY83" fmla="*/ 1659889 h 2323145"/>
              <a:gd name="connsiteX84" fmla="*/ 6521138 w 11269336"/>
              <a:gd name="connsiteY84" fmla="*/ 1744340 h 2323145"/>
              <a:gd name="connsiteX85" fmla="*/ 6380677 w 11269336"/>
              <a:gd name="connsiteY85" fmla="*/ 1796883 h 2323145"/>
              <a:gd name="connsiteX86" fmla="*/ 6374897 w 11269336"/>
              <a:gd name="connsiteY86" fmla="*/ 1809910 h 2323145"/>
              <a:gd name="connsiteX87" fmla="*/ 6364545 w 11269336"/>
              <a:gd name="connsiteY87" fmla="*/ 1820090 h 2323145"/>
              <a:gd name="connsiteX88" fmla="*/ 6362126 w 11269336"/>
              <a:gd name="connsiteY88" fmla="*/ 1819991 h 2323145"/>
              <a:gd name="connsiteX89" fmla="*/ 6346673 w 11269336"/>
              <a:gd name="connsiteY89" fmla="*/ 1827824 h 2323145"/>
              <a:gd name="connsiteX90" fmla="*/ 6345588 w 11269336"/>
              <a:gd name="connsiteY90" fmla="*/ 1832232 h 2323145"/>
              <a:gd name="connsiteX91" fmla="*/ 6335708 w 11269336"/>
              <a:gd name="connsiteY91" fmla="*/ 1838451 h 2323145"/>
              <a:gd name="connsiteX92" fmla="*/ 6318182 w 11269336"/>
              <a:gd name="connsiteY92" fmla="*/ 1852975 h 2323145"/>
              <a:gd name="connsiteX93" fmla="*/ 6313084 w 11269336"/>
              <a:gd name="connsiteY93" fmla="*/ 1853561 h 2323145"/>
              <a:gd name="connsiteX94" fmla="*/ 6283816 w 11269336"/>
              <a:gd name="connsiteY94" fmla="*/ 1872148 h 2323145"/>
              <a:gd name="connsiteX95" fmla="*/ 6282550 w 11269336"/>
              <a:gd name="connsiteY95" fmla="*/ 1871392 h 2323145"/>
              <a:gd name="connsiteX96" fmla="*/ 6270527 w 11269336"/>
              <a:gd name="connsiteY96" fmla="*/ 1872208 h 2323145"/>
              <a:gd name="connsiteX97" fmla="*/ 6249518 w 11269336"/>
              <a:gd name="connsiteY97" fmla="*/ 1876079 h 2323145"/>
              <a:gd name="connsiteX98" fmla="*/ 6190386 w 11269336"/>
              <a:gd name="connsiteY98" fmla="*/ 1872478 h 2323145"/>
              <a:gd name="connsiteX99" fmla="*/ 6159777 w 11269336"/>
              <a:gd name="connsiteY99" fmla="*/ 1891745 h 2323145"/>
              <a:gd name="connsiteX100" fmla="*/ 6153131 w 11269336"/>
              <a:gd name="connsiteY100" fmla="*/ 1895079 h 2323145"/>
              <a:gd name="connsiteX101" fmla="*/ 6152798 w 11269336"/>
              <a:gd name="connsiteY101" fmla="*/ 1894920 h 2323145"/>
              <a:gd name="connsiteX102" fmla="*/ 6145388 w 11269336"/>
              <a:gd name="connsiteY102" fmla="*/ 1897990 h 2323145"/>
              <a:gd name="connsiteX103" fmla="*/ 6141014 w 11269336"/>
              <a:gd name="connsiteY103" fmla="*/ 1901155 h 2323145"/>
              <a:gd name="connsiteX104" fmla="*/ 6128122 w 11269336"/>
              <a:gd name="connsiteY104" fmla="*/ 1907623 h 2323145"/>
              <a:gd name="connsiteX105" fmla="*/ 6122351 w 11269336"/>
              <a:gd name="connsiteY105" fmla="*/ 1908359 h 2323145"/>
              <a:gd name="connsiteX106" fmla="*/ 6064750 w 11269336"/>
              <a:gd name="connsiteY106" fmla="*/ 1896394 h 2323145"/>
              <a:gd name="connsiteX107" fmla="*/ 5964230 w 11269336"/>
              <a:gd name="connsiteY107" fmla="*/ 1910038 h 2323145"/>
              <a:gd name="connsiteX108" fmla="*/ 5865399 w 11269336"/>
              <a:gd name="connsiteY108" fmla="*/ 1926966 h 2323145"/>
              <a:gd name="connsiteX109" fmla="*/ 5829951 w 11269336"/>
              <a:gd name="connsiteY109" fmla="*/ 1934755 h 2323145"/>
              <a:gd name="connsiteX110" fmla="*/ 5765285 w 11269336"/>
              <a:gd name="connsiteY110" fmla="*/ 1941322 h 2323145"/>
              <a:gd name="connsiteX111" fmla="*/ 5734750 w 11269336"/>
              <a:gd name="connsiteY111" fmla="*/ 1939793 h 2323145"/>
              <a:gd name="connsiteX112" fmla="*/ 5733569 w 11269336"/>
              <a:gd name="connsiteY112" fmla="*/ 1940505 h 2323145"/>
              <a:gd name="connsiteX113" fmla="*/ 5730329 w 11269336"/>
              <a:gd name="connsiteY113" fmla="*/ 1937845 h 2323145"/>
              <a:gd name="connsiteX114" fmla="*/ 5724661 w 11269336"/>
              <a:gd name="connsiteY114" fmla="*/ 1937455 h 2323145"/>
              <a:gd name="connsiteX115" fmla="*/ 5710186 w 11269336"/>
              <a:gd name="connsiteY115" fmla="*/ 1941370 h 2323145"/>
              <a:gd name="connsiteX116" fmla="*/ 5704910 w 11269336"/>
              <a:gd name="connsiteY116" fmla="*/ 1943663 h 2323145"/>
              <a:gd name="connsiteX117" fmla="*/ 5696836 w 11269336"/>
              <a:gd name="connsiteY117" fmla="*/ 1945271 h 2323145"/>
              <a:gd name="connsiteX118" fmla="*/ 5696583 w 11269336"/>
              <a:gd name="connsiteY118" fmla="*/ 1945050 h 2323145"/>
              <a:gd name="connsiteX119" fmla="*/ 5689123 w 11269336"/>
              <a:gd name="connsiteY119" fmla="*/ 1947067 h 2323145"/>
              <a:gd name="connsiteX120" fmla="*/ 5653291 w 11269336"/>
              <a:gd name="connsiteY120" fmla="*/ 1960245 h 2323145"/>
              <a:gd name="connsiteX121" fmla="*/ 5599385 w 11269336"/>
              <a:gd name="connsiteY121" fmla="*/ 1945198 h 2323145"/>
              <a:gd name="connsiteX122" fmla="*/ 5578300 w 11269336"/>
              <a:gd name="connsiteY122" fmla="*/ 1944963 h 2323145"/>
              <a:gd name="connsiteX123" fmla="*/ 5566758 w 11269336"/>
              <a:gd name="connsiteY123" fmla="*/ 1943441 h 2323145"/>
              <a:gd name="connsiteX124" fmla="*/ 5565857 w 11269336"/>
              <a:gd name="connsiteY124" fmla="*/ 1942445 h 2323145"/>
              <a:gd name="connsiteX125" fmla="*/ 5531534 w 11269336"/>
              <a:gd name="connsiteY125" fmla="*/ 1955208 h 2323145"/>
              <a:gd name="connsiteX126" fmla="*/ 5526552 w 11269336"/>
              <a:gd name="connsiteY126" fmla="*/ 1954799 h 2323145"/>
              <a:gd name="connsiteX127" fmla="*/ 5504723 w 11269336"/>
              <a:gd name="connsiteY127" fmla="*/ 1965811 h 2323145"/>
              <a:gd name="connsiteX128" fmla="*/ 5493156 w 11269336"/>
              <a:gd name="connsiteY128" fmla="*/ 1970063 h 2323145"/>
              <a:gd name="connsiteX129" fmla="*/ 5490486 w 11269336"/>
              <a:gd name="connsiteY129" fmla="*/ 1974227 h 2323145"/>
              <a:gd name="connsiteX130" fmla="*/ 5473107 w 11269336"/>
              <a:gd name="connsiteY130" fmla="*/ 1979001 h 2323145"/>
              <a:gd name="connsiteX131" fmla="*/ 5470885 w 11269336"/>
              <a:gd name="connsiteY131" fmla="*/ 1978432 h 2323145"/>
              <a:gd name="connsiteX132" fmla="*/ 5457393 w 11269336"/>
              <a:gd name="connsiteY132" fmla="*/ 1986525 h 2323145"/>
              <a:gd name="connsiteX133" fmla="*/ 5447102 w 11269336"/>
              <a:gd name="connsiteY133" fmla="*/ 1998329 h 2323145"/>
              <a:gd name="connsiteX134" fmla="*/ 5159151 w 11269336"/>
              <a:gd name="connsiteY134" fmla="*/ 2029640 h 2323145"/>
              <a:gd name="connsiteX135" fmla="*/ 5041688 w 11269336"/>
              <a:gd name="connsiteY135" fmla="*/ 2022334 h 2323145"/>
              <a:gd name="connsiteX136" fmla="*/ 4860988 w 11269336"/>
              <a:gd name="connsiteY136" fmla="*/ 2135698 h 2323145"/>
              <a:gd name="connsiteX137" fmla="*/ 4807902 w 11269336"/>
              <a:gd name="connsiteY137" fmla="*/ 2138894 h 2323145"/>
              <a:gd name="connsiteX138" fmla="*/ 4765388 w 11269336"/>
              <a:gd name="connsiteY138" fmla="*/ 2162525 h 2323145"/>
              <a:gd name="connsiteX139" fmla="*/ 4745033 w 11269336"/>
              <a:gd name="connsiteY139" fmla="*/ 2158859 h 2323145"/>
              <a:gd name="connsiteX140" fmla="*/ 4741475 w 11269336"/>
              <a:gd name="connsiteY140" fmla="*/ 2157998 h 2323145"/>
              <a:gd name="connsiteX141" fmla="*/ 4728247 w 11269336"/>
              <a:gd name="connsiteY141" fmla="*/ 2159526 h 2323145"/>
              <a:gd name="connsiteX142" fmla="*/ 4723263 w 11269336"/>
              <a:gd name="connsiteY142" fmla="*/ 2153742 h 2323145"/>
              <a:gd name="connsiteX143" fmla="*/ 4702453 w 11269336"/>
              <a:gd name="connsiteY143" fmla="*/ 2151586 h 2323145"/>
              <a:gd name="connsiteX144" fmla="*/ 4678455 w 11269336"/>
              <a:gd name="connsiteY144" fmla="*/ 2156131 h 2323145"/>
              <a:gd name="connsiteX145" fmla="*/ 4593061 w 11269336"/>
              <a:gd name="connsiteY145" fmla="*/ 2171597 h 2323145"/>
              <a:gd name="connsiteX146" fmla="*/ 4579902 w 11269336"/>
              <a:gd name="connsiteY146" fmla="*/ 2177927 h 2323145"/>
              <a:gd name="connsiteX147" fmla="*/ 4533444 w 11269336"/>
              <a:gd name="connsiteY147" fmla="*/ 2181200 h 2323145"/>
              <a:gd name="connsiteX148" fmla="*/ 4492832 w 11269336"/>
              <a:gd name="connsiteY148" fmla="*/ 2188033 h 2323145"/>
              <a:gd name="connsiteX149" fmla="*/ 4467257 w 11269336"/>
              <a:gd name="connsiteY149" fmla="*/ 2196121 h 2323145"/>
              <a:gd name="connsiteX150" fmla="*/ 4459937 w 11269336"/>
              <a:gd name="connsiteY150" fmla="*/ 2195182 h 2323145"/>
              <a:gd name="connsiteX151" fmla="*/ 4433312 w 11269336"/>
              <a:gd name="connsiteY151" fmla="*/ 2199004 h 2323145"/>
              <a:gd name="connsiteX152" fmla="*/ 4420601 w 11269336"/>
              <a:gd name="connsiteY152" fmla="*/ 2205158 h 2323145"/>
              <a:gd name="connsiteX153" fmla="*/ 4405765 w 11269336"/>
              <a:gd name="connsiteY153" fmla="*/ 2199902 h 2323145"/>
              <a:gd name="connsiteX154" fmla="*/ 4401354 w 11269336"/>
              <a:gd name="connsiteY154" fmla="*/ 2194745 h 2323145"/>
              <a:gd name="connsiteX155" fmla="*/ 4383151 w 11269336"/>
              <a:gd name="connsiteY155" fmla="*/ 2201140 h 2323145"/>
              <a:gd name="connsiteX156" fmla="*/ 4366646 w 11269336"/>
              <a:gd name="connsiteY156" fmla="*/ 2198564 h 2323145"/>
              <a:gd name="connsiteX157" fmla="*/ 4354009 w 11269336"/>
              <a:gd name="connsiteY157" fmla="*/ 2204984 h 2323145"/>
              <a:gd name="connsiteX158" fmla="*/ 4348284 w 11269336"/>
              <a:gd name="connsiteY158" fmla="*/ 2205270 h 2323145"/>
              <a:gd name="connsiteX159" fmla="*/ 4333906 w 11269336"/>
              <a:gd name="connsiteY159" fmla="*/ 2205251 h 2323145"/>
              <a:gd name="connsiteX160" fmla="*/ 4308819 w 11269336"/>
              <a:gd name="connsiteY160" fmla="*/ 2203822 h 2323145"/>
              <a:gd name="connsiteX161" fmla="*/ 4301210 w 11269336"/>
              <a:gd name="connsiteY161" fmla="*/ 2204456 h 2323145"/>
              <a:gd name="connsiteX162" fmla="*/ 4283095 w 11269336"/>
              <a:gd name="connsiteY162" fmla="*/ 2198177 h 2323145"/>
              <a:gd name="connsiteX163" fmla="*/ 4250119 w 11269336"/>
              <a:gd name="connsiteY163" fmla="*/ 2196342 h 2323145"/>
              <a:gd name="connsiteX164" fmla="*/ 4189203 w 11269336"/>
              <a:gd name="connsiteY164" fmla="*/ 2178994 h 2323145"/>
              <a:gd name="connsiteX165" fmla="*/ 4154035 w 11269336"/>
              <a:gd name="connsiteY165" fmla="*/ 2171950 h 2323145"/>
              <a:gd name="connsiteX166" fmla="*/ 4129569 w 11269336"/>
              <a:gd name="connsiteY166" fmla="*/ 2163850 h 2323145"/>
              <a:gd name="connsiteX167" fmla="*/ 4061250 w 11269336"/>
              <a:gd name="connsiteY167" fmla="*/ 2159236 h 2323145"/>
              <a:gd name="connsiteX168" fmla="*/ 3945480 w 11269336"/>
              <a:gd name="connsiteY168" fmla="*/ 2158279 h 2323145"/>
              <a:gd name="connsiteX169" fmla="*/ 3921468 w 11269336"/>
              <a:gd name="connsiteY169" fmla="*/ 2156588 h 2323145"/>
              <a:gd name="connsiteX170" fmla="*/ 3903348 w 11269336"/>
              <a:gd name="connsiteY170" fmla="*/ 2149220 h 2323145"/>
              <a:gd name="connsiteX171" fmla="*/ 3901342 w 11269336"/>
              <a:gd name="connsiteY171" fmla="*/ 2142355 h 2323145"/>
              <a:gd name="connsiteX172" fmla="*/ 3888539 w 11269336"/>
              <a:gd name="connsiteY172" fmla="*/ 2140476 h 2323145"/>
              <a:gd name="connsiteX173" fmla="*/ 3885662 w 11269336"/>
              <a:gd name="connsiteY173" fmla="*/ 2138740 h 2323145"/>
              <a:gd name="connsiteX174" fmla="*/ 3868627 w 11269336"/>
              <a:gd name="connsiteY174" fmla="*/ 2130023 h 2323145"/>
              <a:gd name="connsiteX175" fmla="*/ 3819177 w 11269336"/>
              <a:gd name="connsiteY175" fmla="*/ 2142111 h 2323145"/>
              <a:gd name="connsiteX176" fmla="*/ 3769100 w 11269336"/>
              <a:gd name="connsiteY176" fmla="*/ 2131731 h 2323145"/>
              <a:gd name="connsiteX177" fmla="*/ 3562752 w 11269336"/>
              <a:gd name="connsiteY177" fmla="*/ 2131785 h 2323145"/>
              <a:gd name="connsiteX178" fmla="*/ 3541402 w 11269336"/>
              <a:gd name="connsiteY178" fmla="*/ 2106821 h 2323145"/>
              <a:gd name="connsiteX179" fmla="*/ 3365341 w 11269336"/>
              <a:gd name="connsiteY179" fmla="*/ 2077638 h 2323145"/>
              <a:gd name="connsiteX180" fmla="*/ 3170922 w 11269336"/>
              <a:gd name="connsiteY180" fmla="*/ 2115957 h 2323145"/>
              <a:gd name="connsiteX181" fmla="*/ 3156256 w 11269336"/>
              <a:gd name="connsiteY181" fmla="*/ 2124773 h 2323145"/>
              <a:gd name="connsiteX182" fmla="*/ 3140298 w 11269336"/>
              <a:gd name="connsiteY182" fmla="*/ 2129182 h 2323145"/>
              <a:gd name="connsiteX183" fmla="*/ 3138514 w 11269336"/>
              <a:gd name="connsiteY183" fmla="*/ 2128069 h 2323145"/>
              <a:gd name="connsiteX184" fmla="*/ 3120467 w 11269336"/>
              <a:gd name="connsiteY184" fmla="*/ 2128281 h 2323145"/>
              <a:gd name="connsiteX185" fmla="*/ 3116175 w 11269336"/>
              <a:gd name="connsiteY185" fmla="*/ 2131633 h 2323145"/>
              <a:gd name="connsiteX186" fmla="*/ 3103685 w 11269336"/>
              <a:gd name="connsiteY186" fmla="*/ 2132814 h 2323145"/>
              <a:gd name="connsiteX187" fmla="*/ 3078794 w 11269336"/>
              <a:gd name="connsiteY187" fmla="*/ 2137935 h 2323145"/>
              <a:gd name="connsiteX188" fmla="*/ 3074407 w 11269336"/>
              <a:gd name="connsiteY188" fmla="*/ 2136274 h 2323145"/>
              <a:gd name="connsiteX189" fmla="*/ 3037285 w 11269336"/>
              <a:gd name="connsiteY189" fmla="*/ 2139919 h 2323145"/>
              <a:gd name="connsiteX190" fmla="*/ 3036901 w 11269336"/>
              <a:gd name="connsiteY190" fmla="*/ 2138726 h 2323145"/>
              <a:gd name="connsiteX191" fmla="*/ 3026996 w 11269336"/>
              <a:gd name="connsiteY191" fmla="*/ 2134322 h 2323145"/>
              <a:gd name="connsiteX192" fmla="*/ 3007772 w 11269336"/>
              <a:gd name="connsiteY192" fmla="*/ 2128742 h 2323145"/>
              <a:gd name="connsiteX193" fmla="*/ 2965030 w 11269336"/>
              <a:gd name="connsiteY193" fmla="*/ 2100494 h 2323145"/>
              <a:gd name="connsiteX194" fmla="*/ 2926342 w 11269336"/>
              <a:gd name="connsiteY194" fmla="*/ 2104155 h 2323145"/>
              <a:gd name="connsiteX195" fmla="*/ 2918608 w 11269336"/>
              <a:gd name="connsiteY195" fmla="*/ 2104215 h 2323145"/>
              <a:gd name="connsiteX196" fmla="*/ 2918475 w 11269336"/>
              <a:gd name="connsiteY196" fmla="*/ 2103937 h 2323145"/>
              <a:gd name="connsiteX197" fmla="*/ 2910360 w 11269336"/>
              <a:gd name="connsiteY197" fmla="*/ 2103444 h 2323145"/>
              <a:gd name="connsiteX198" fmla="*/ 2904507 w 11269336"/>
              <a:gd name="connsiteY198" fmla="*/ 2104326 h 2323145"/>
              <a:gd name="connsiteX199" fmla="*/ 2889503 w 11269336"/>
              <a:gd name="connsiteY199" fmla="*/ 2104443 h 2323145"/>
              <a:gd name="connsiteX200" fmla="*/ 2884480 w 11269336"/>
              <a:gd name="connsiteY200" fmla="*/ 2102626 h 2323145"/>
              <a:gd name="connsiteX201" fmla="*/ 2882689 w 11269336"/>
              <a:gd name="connsiteY201" fmla="*/ 2099228 h 2323145"/>
              <a:gd name="connsiteX202" fmla="*/ 2881291 w 11269336"/>
              <a:gd name="connsiteY202" fmla="*/ 2099618 h 2323145"/>
              <a:gd name="connsiteX203" fmla="*/ 2853979 w 11269336"/>
              <a:gd name="connsiteY203" fmla="*/ 2090388 h 2323145"/>
              <a:gd name="connsiteX204" fmla="*/ 2791790 w 11269336"/>
              <a:gd name="connsiteY204" fmla="*/ 2080332 h 2323145"/>
              <a:gd name="connsiteX205" fmla="*/ 2755844 w 11269336"/>
              <a:gd name="connsiteY205" fmla="*/ 2078874 h 2323145"/>
              <a:gd name="connsiteX206" fmla="*/ 2657742 w 11269336"/>
              <a:gd name="connsiteY206" fmla="*/ 2070179 h 2323145"/>
              <a:gd name="connsiteX207" fmla="*/ 2559549 w 11269336"/>
              <a:gd name="connsiteY207" fmla="*/ 2057873 h 2323145"/>
              <a:gd name="connsiteX208" fmla="*/ 2512054 w 11269336"/>
              <a:gd name="connsiteY208" fmla="*/ 2031671 h 2323145"/>
              <a:gd name="connsiteX209" fmla="*/ 2506437 w 11269336"/>
              <a:gd name="connsiteY209" fmla="*/ 2030918 h 2323145"/>
              <a:gd name="connsiteX210" fmla="*/ 2491752 w 11269336"/>
              <a:gd name="connsiteY210" fmla="*/ 2033906 h 2323145"/>
              <a:gd name="connsiteX211" fmla="*/ 2486338 w 11269336"/>
              <a:gd name="connsiteY211" fmla="*/ 2035862 h 2323145"/>
              <a:gd name="connsiteX212" fmla="*/ 2478186 w 11269336"/>
              <a:gd name="connsiteY212" fmla="*/ 2036953 h 2323145"/>
              <a:gd name="connsiteX213" fmla="*/ 2477950 w 11269336"/>
              <a:gd name="connsiteY213" fmla="*/ 2036715 h 2323145"/>
              <a:gd name="connsiteX214" fmla="*/ 2470381 w 11269336"/>
              <a:gd name="connsiteY214" fmla="*/ 2038256 h 2323145"/>
              <a:gd name="connsiteX215" fmla="*/ 2433781 w 11269336"/>
              <a:gd name="connsiteY215" fmla="*/ 2049140 h 2323145"/>
              <a:gd name="connsiteX216" fmla="*/ 2381172 w 11269336"/>
              <a:gd name="connsiteY216" fmla="*/ 2030645 h 2323145"/>
              <a:gd name="connsiteX217" fmla="*/ 2360198 w 11269336"/>
              <a:gd name="connsiteY217" fmla="*/ 2029059 h 2323145"/>
              <a:gd name="connsiteX218" fmla="*/ 2348815 w 11269336"/>
              <a:gd name="connsiteY218" fmla="*/ 2026798 h 2323145"/>
              <a:gd name="connsiteX219" fmla="*/ 2347988 w 11269336"/>
              <a:gd name="connsiteY219" fmla="*/ 2025745 h 2323145"/>
              <a:gd name="connsiteX220" fmla="*/ 2312920 w 11269336"/>
              <a:gd name="connsiteY220" fmla="*/ 2036311 h 2323145"/>
              <a:gd name="connsiteX221" fmla="*/ 2307986 w 11269336"/>
              <a:gd name="connsiteY221" fmla="*/ 2035583 h 2323145"/>
              <a:gd name="connsiteX222" fmla="*/ 2285481 w 11269336"/>
              <a:gd name="connsiteY222" fmla="*/ 2045197 h 2323145"/>
              <a:gd name="connsiteX223" fmla="*/ 2273666 w 11269336"/>
              <a:gd name="connsiteY223" fmla="*/ 2048710 h 2323145"/>
              <a:gd name="connsiteX224" fmla="*/ 2270719 w 11269336"/>
              <a:gd name="connsiteY224" fmla="*/ 2052702 h 2323145"/>
              <a:gd name="connsiteX225" fmla="*/ 2253080 w 11269336"/>
              <a:gd name="connsiteY225" fmla="*/ 2056363 h 2323145"/>
              <a:gd name="connsiteX226" fmla="*/ 2250906 w 11269336"/>
              <a:gd name="connsiteY226" fmla="*/ 2055654 h 2323145"/>
              <a:gd name="connsiteX227" fmla="*/ 2236905 w 11269336"/>
              <a:gd name="connsiteY227" fmla="*/ 2062882 h 2323145"/>
              <a:gd name="connsiteX228" fmla="*/ 2225830 w 11269336"/>
              <a:gd name="connsiteY228" fmla="*/ 2074027 h 2323145"/>
              <a:gd name="connsiteX229" fmla="*/ 2073776 w 11269336"/>
              <a:gd name="connsiteY229" fmla="*/ 2089244 h 2323145"/>
              <a:gd name="connsiteX230" fmla="*/ 1948256 w 11269336"/>
              <a:gd name="connsiteY230" fmla="*/ 2146616 h 2323145"/>
              <a:gd name="connsiteX231" fmla="*/ 1865582 w 11269336"/>
              <a:gd name="connsiteY231" fmla="*/ 2153738 h 2323145"/>
              <a:gd name="connsiteX232" fmla="*/ 1835210 w 11269336"/>
              <a:gd name="connsiteY232" fmla="*/ 2134244 h 2323145"/>
              <a:gd name="connsiteX233" fmla="*/ 1632661 w 11269336"/>
              <a:gd name="connsiteY233" fmla="*/ 2173882 h 2323145"/>
              <a:gd name="connsiteX234" fmla="*/ 1579590 w 11269336"/>
              <a:gd name="connsiteY234" fmla="*/ 2173680 h 2323145"/>
              <a:gd name="connsiteX235" fmla="*/ 1535601 w 11269336"/>
              <a:gd name="connsiteY235" fmla="*/ 2194590 h 2323145"/>
              <a:gd name="connsiteX236" fmla="*/ 1515594 w 11269336"/>
              <a:gd name="connsiteY236" fmla="*/ 2189622 h 2323145"/>
              <a:gd name="connsiteX237" fmla="*/ 1512113 w 11269336"/>
              <a:gd name="connsiteY237" fmla="*/ 2188534 h 2323145"/>
              <a:gd name="connsiteX238" fmla="*/ 1498838 w 11269336"/>
              <a:gd name="connsiteY238" fmla="*/ 2189213 h 2323145"/>
              <a:gd name="connsiteX239" fmla="*/ 1494279 w 11269336"/>
              <a:gd name="connsiteY239" fmla="*/ 2183112 h 2323145"/>
              <a:gd name="connsiteX240" fmla="*/ 1473714 w 11269336"/>
              <a:gd name="connsiteY240" fmla="*/ 2179625 h 2323145"/>
              <a:gd name="connsiteX241" fmla="*/ 1449503 w 11269336"/>
              <a:gd name="connsiteY241" fmla="*/ 2182633 h 2323145"/>
              <a:gd name="connsiteX242" fmla="*/ 1266687 w 11269336"/>
              <a:gd name="connsiteY242" fmla="*/ 2212688 h 2323145"/>
              <a:gd name="connsiteX243" fmla="*/ 1239614 w 11269336"/>
              <a:gd name="connsiteY243" fmla="*/ 2209727 h 2323145"/>
              <a:gd name="connsiteX244" fmla="*/ 1202436 w 11269336"/>
              <a:gd name="connsiteY244" fmla="*/ 2209817 h 2323145"/>
              <a:gd name="connsiteX245" fmla="*/ 1136097 w 11269336"/>
              <a:gd name="connsiteY245" fmla="*/ 2205112 h 2323145"/>
              <a:gd name="connsiteX246" fmla="*/ 988232 w 11269336"/>
              <a:gd name="connsiteY246" fmla="*/ 2235635 h 2323145"/>
              <a:gd name="connsiteX247" fmla="*/ 981959 w 11269336"/>
              <a:gd name="connsiteY247" fmla="*/ 2231607 h 2323145"/>
              <a:gd name="connsiteX248" fmla="*/ 938600 w 11269336"/>
              <a:gd name="connsiteY248" fmla="*/ 2238113 h 2323145"/>
              <a:gd name="connsiteX249" fmla="*/ 791788 w 11269336"/>
              <a:gd name="connsiteY249" fmla="*/ 2293224 h 2323145"/>
              <a:gd name="connsiteX250" fmla="*/ 706914 w 11269336"/>
              <a:gd name="connsiteY250" fmla="*/ 2305046 h 2323145"/>
              <a:gd name="connsiteX251" fmla="*/ 675971 w 11269336"/>
              <a:gd name="connsiteY251" fmla="*/ 2304030 h 2323145"/>
              <a:gd name="connsiteX252" fmla="*/ 624180 w 11269336"/>
              <a:gd name="connsiteY252" fmla="*/ 2302650 h 2323145"/>
              <a:gd name="connsiteX253" fmla="*/ 583453 w 11269336"/>
              <a:gd name="connsiteY253" fmla="*/ 2288788 h 2323145"/>
              <a:gd name="connsiteX254" fmla="*/ 540946 w 11269336"/>
              <a:gd name="connsiteY254" fmla="*/ 2292721 h 2323145"/>
              <a:gd name="connsiteX255" fmla="*/ 533680 w 11269336"/>
              <a:gd name="connsiteY255" fmla="*/ 2310233 h 2323145"/>
              <a:gd name="connsiteX256" fmla="*/ 487366 w 11269336"/>
              <a:gd name="connsiteY256" fmla="*/ 2309053 h 2323145"/>
              <a:gd name="connsiteX257" fmla="*/ 416820 w 11269336"/>
              <a:gd name="connsiteY257" fmla="*/ 2305443 h 2323145"/>
              <a:gd name="connsiteX258" fmla="*/ 376805 w 11269336"/>
              <a:gd name="connsiteY258" fmla="*/ 2307647 h 2323145"/>
              <a:gd name="connsiteX259" fmla="*/ 266777 w 11269336"/>
              <a:gd name="connsiteY259" fmla="*/ 2309012 h 2323145"/>
              <a:gd name="connsiteX260" fmla="*/ 156013 w 11269336"/>
              <a:gd name="connsiteY260" fmla="*/ 2306832 h 2323145"/>
              <a:gd name="connsiteX261" fmla="*/ 87258 w 11269336"/>
              <a:gd name="connsiteY261" fmla="*/ 2285511 h 2323145"/>
              <a:gd name="connsiteX262" fmla="*/ 23798 w 11269336"/>
              <a:gd name="connsiteY262" fmla="*/ 2281822 h 2323145"/>
              <a:gd name="connsiteX263" fmla="*/ 0 w 11269336"/>
              <a:gd name="connsiteY263" fmla="*/ 2285369 h 2323145"/>
              <a:gd name="connsiteX264" fmla="*/ 0 w 11269336"/>
              <a:gd name="connsiteY26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8977138 w 11269336"/>
              <a:gd name="connsiteY22" fmla="*/ 774970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263254 w 11269336"/>
              <a:gd name="connsiteY20" fmla="*/ 645662 h 2323145"/>
              <a:gd name="connsiteX21" fmla="*/ 9162278 w 11269336"/>
              <a:gd name="connsiteY21" fmla="*/ 704724 h 2323145"/>
              <a:gd name="connsiteX22" fmla="*/ 9062863 w 11269336"/>
              <a:gd name="connsiteY22" fmla="*/ 754656 h 2323145"/>
              <a:gd name="connsiteX23" fmla="*/ 8914746 w 11269336"/>
              <a:gd name="connsiteY23" fmla="*/ 826428 h 2323145"/>
              <a:gd name="connsiteX24" fmla="*/ 8917778 w 11269336"/>
              <a:gd name="connsiteY24" fmla="*/ 835198 h 2323145"/>
              <a:gd name="connsiteX25" fmla="*/ 8905560 w 11269336"/>
              <a:gd name="connsiteY25" fmla="*/ 838358 h 2323145"/>
              <a:gd name="connsiteX26" fmla="*/ 8897564 w 11269336"/>
              <a:gd name="connsiteY26" fmla="*/ 834287 h 2323145"/>
              <a:gd name="connsiteX27" fmla="*/ 8878040 w 11269336"/>
              <a:gd name="connsiteY27" fmla="*/ 844150 h 2323145"/>
              <a:gd name="connsiteX28" fmla="*/ 8795998 w 11269336"/>
              <a:gd name="connsiteY28" fmla="*/ 863337 h 2323145"/>
              <a:gd name="connsiteX29" fmla="*/ 8776970 w 11269336"/>
              <a:gd name="connsiteY29" fmla="*/ 885177 h 2323145"/>
              <a:gd name="connsiteX30" fmla="*/ 8755719 w 11269336"/>
              <a:gd name="connsiteY30" fmla="*/ 889754 h 2323145"/>
              <a:gd name="connsiteX31" fmla="*/ 8743257 w 11269336"/>
              <a:gd name="connsiteY31" fmla="*/ 904723 h 2323145"/>
              <a:gd name="connsiteX32" fmla="*/ 8721366 w 11269336"/>
              <a:gd name="connsiteY32" fmla="*/ 904711 h 2323145"/>
              <a:gd name="connsiteX33" fmla="*/ 8678353 w 11269336"/>
              <a:gd name="connsiteY33" fmla="*/ 926318 h 2323145"/>
              <a:gd name="connsiteX34" fmla="*/ 8636849 w 11269336"/>
              <a:gd name="connsiteY34" fmla="*/ 937900 h 2323145"/>
              <a:gd name="connsiteX35" fmla="*/ 8620213 w 11269336"/>
              <a:gd name="connsiteY35" fmla="*/ 943068 h 2323145"/>
              <a:gd name="connsiteX36" fmla="*/ 8612581 w 11269336"/>
              <a:gd name="connsiteY36" fmla="*/ 952695 h 2323145"/>
              <a:gd name="connsiteX37" fmla="*/ 8589038 w 11269336"/>
              <a:gd name="connsiteY37" fmla="*/ 963892 h 2323145"/>
              <a:gd name="connsiteX38" fmla="*/ 8579950 w 11269336"/>
              <a:gd name="connsiteY38" fmla="*/ 960899 h 2323145"/>
              <a:gd name="connsiteX39" fmla="*/ 8579319 w 11269336"/>
              <a:gd name="connsiteY39" fmla="*/ 965630 h 2323145"/>
              <a:gd name="connsiteX40" fmla="*/ 8547429 w 11269336"/>
              <a:gd name="connsiteY40" fmla="*/ 984506 h 2323145"/>
              <a:gd name="connsiteX41" fmla="*/ 8478704 w 11269336"/>
              <a:gd name="connsiteY41" fmla="*/ 1025490 h 2323145"/>
              <a:gd name="connsiteX42" fmla="*/ 8461421 w 11269336"/>
              <a:gd name="connsiteY42" fmla="*/ 1035512 h 2323145"/>
              <a:gd name="connsiteX43" fmla="*/ 8445003 w 11269336"/>
              <a:gd name="connsiteY43" fmla="*/ 1036851 h 2323145"/>
              <a:gd name="connsiteX44" fmla="*/ 8357350 w 11269336"/>
              <a:gd name="connsiteY44" fmla="*/ 1060213 h 2323145"/>
              <a:gd name="connsiteX45" fmla="*/ 8335565 w 11269336"/>
              <a:gd name="connsiteY45" fmla="*/ 1061151 h 2323145"/>
              <a:gd name="connsiteX46" fmla="*/ 8325267 w 11269336"/>
              <a:gd name="connsiteY46" fmla="*/ 1055919 h 2323145"/>
              <a:gd name="connsiteX47" fmla="*/ 8293586 w 11269336"/>
              <a:gd name="connsiteY47" fmla="*/ 1076144 h 2323145"/>
              <a:gd name="connsiteX48" fmla="*/ 8242405 w 11269336"/>
              <a:gd name="connsiteY48" fmla="*/ 1095960 h 2323145"/>
              <a:gd name="connsiteX49" fmla="*/ 8197391 w 11269336"/>
              <a:gd name="connsiteY49" fmla="*/ 1107746 h 2323145"/>
              <a:gd name="connsiteX50" fmla="*/ 8081474 w 11269336"/>
              <a:gd name="connsiteY50" fmla="*/ 1130125 h 2323145"/>
              <a:gd name="connsiteX51" fmla="*/ 8053585 w 11269336"/>
              <a:gd name="connsiteY51" fmla="*/ 1129169 h 2323145"/>
              <a:gd name="connsiteX52" fmla="*/ 8038422 w 11269336"/>
              <a:gd name="connsiteY52" fmla="*/ 1119092 h 2323145"/>
              <a:gd name="connsiteX53" fmla="*/ 8029450 w 11269336"/>
              <a:gd name="connsiteY53" fmla="*/ 1125592 h 2323145"/>
              <a:gd name="connsiteX54" fmla="*/ 7959552 w 11269336"/>
              <a:gd name="connsiteY54" fmla="*/ 1140188 h 2323145"/>
              <a:gd name="connsiteX55" fmla="*/ 7914188 w 11269336"/>
              <a:gd name="connsiteY55" fmla="*/ 1150862 h 2323145"/>
              <a:gd name="connsiteX56" fmla="*/ 7914918 w 11269336"/>
              <a:gd name="connsiteY56" fmla="*/ 1168758 h 2323145"/>
              <a:gd name="connsiteX57" fmla="*/ 7875510 w 11269336"/>
              <a:gd name="connsiteY57" fmla="*/ 1183153 h 2323145"/>
              <a:gd name="connsiteX58" fmla="*/ 7829932 w 11269336"/>
              <a:gd name="connsiteY58" fmla="*/ 1180782 h 2323145"/>
              <a:gd name="connsiteX59" fmla="*/ 7779182 w 11269336"/>
              <a:gd name="connsiteY59" fmla="*/ 1192665 h 2323145"/>
              <a:gd name="connsiteX60" fmla="*/ 7748774 w 11269336"/>
              <a:gd name="connsiteY60" fmla="*/ 1199586 h 2323145"/>
              <a:gd name="connsiteX61" fmla="*/ 7671846 w 11269336"/>
              <a:gd name="connsiteY61" fmla="*/ 1231966 h 2323145"/>
              <a:gd name="connsiteX62" fmla="*/ 7554146 w 11269336"/>
              <a:gd name="connsiteY62" fmla="*/ 1319748 h 2323145"/>
              <a:gd name="connsiteX63" fmla="*/ 7515052 w 11269336"/>
              <a:gd name="connsiteY63" fmla="*/ 1336718 h 2323145"/>
              <a:gd name="connsiteX64" fmla="*/ 7507193 w 11269336"/>
              <a:gd name="connsiteY64" fmla="*/ 1334617 h 2323145"/>
              <a:gd name="connsiteX65" fmla="*/ 7461694 w 11269336"/>
              <a:gd name="connsiteY65" fmla="*/ 1375866 h 2323145"/>
              <a:gd name="connsiteX66" fmla="*/ 7377571 w 11269336"/>
              <a:gd name="connsiteY66" fmla="*/ 1400128 h 2323145"/>
              <a:gd name="connsiteX67" fmla="*/ 7311261 w 11269336"/>
              <a:gd name="connsiteY67" fmla="*/ 1412652 h 2323145"/>
              <a:gd name="connsiteX68" fmla="*/ 7275307 w 11269336"/>
              <a:gd name="connsiteY68" fmla="*/ 1422171 h 2323145"/>
              <a:gd name="connsiteX69" fmla="*/ 7247783 w 11269336"/>
              <a:gd name="connsiteY69" fmla="*/ 1426330 h 2323145"/>
              <a:gd name="connsiteX70" fmla="*/ 7185047 w 11269336"/>
              <a:gd name="connsiteY70" fmla="*/ 1451812 h 2323145"/>
              <a:gd name="connsiteX71" fmla="*/ 7084117 w 11269336"/>
              <a:gd name="connsiteY71" fmla="*/ 1500281 h 2323145"/>
              <a:gd name="connsiteX72" fmla="*/ 7062011 w 11269336"/>
              <a:gd name="connsiteY72" fmla="*/ 1509183 h 2323145"/>
              <a:gd name="connsiteX73" fmla="*/ 7040555 w 11269336"/>
              <a:gd name="connsiteY73" fmla="*/ 1511207 h 2323145"/>
              <a:gd name="connsiteX74" fmla="*/ 7033438 w 11269336"/>
              <a:gd name="connsiteY74" fmla="*/ 1506772 h 2323145"/>
              <a:gd name="connsiteX75" fmla="*/ 7020886 w 11269336"/>
              <a:gd name="connsiteY75" fmla="*/ 1510764 h 2323145"/>
              <a:gd name="connsiteX76" fmla="*/ 7017033 w 11269336"/>
              <a:gd name="connsiteY76" fmla="*/ 1510650 h 2323145"/>
              <a:gd name="connsiteX77" fmla="*/ 6995460 w 11269336"/>
              <a:gd name="connsiteY77" fmla="*/ 1511173 h 2323145"/>
              <a:gd name="connsiteX78" fmla="*/ 6962144 w 11269336"/>
              <a:gd name="connsiteY78" fmla="*/ 1541508 h 2323145"/>
              <a:gd name="connsiteX79" fmla="*/ 6910674 w 11269336"/>
              <a:gd name="connsiteY79" fmla="*/ 1554793 h 2323145"/>
              <a:gd name="connsiteX80" fmla="*/ 6732152 w 11269336"/>
              <a:gd name="connsiteY80" fmla="*/ 1642538 h 2323145"/>
              <a:gd name="connsiteX81" fmla="*/ 6694106 w 11269336"/>
              <a:gd name="connsiteY81" fmla="*/ 1632377 h 2323145"/>
              <a:gd name="connsiteX82" fmla="*/ 6617223 w 11269336"/>
              <a:gd name="connsiteY82" fmla="*/ 1659889 h 2323145"/>
              <a:gd name="connsiteX83" fmla="*/ 6521138 w 11269336"/>
              <a:gd name="connsiteY83" fmla="*/ 1744340 h 2323145"/>
              <a:gd name="connsiteX84" fmla="*/ 6380677 w 11269336"/>
              <a:gd name="connsiteY84" fmla="*/ 1796883 h 2323145"/>
              <a:gd name="connsiteX85" fmla="*/ 6374897 w 11269336"/>
              <a:gd name="connsiteY85" fmla="*/ 1809910 h 2323145"/>
              <a:gd name="connsiteX86" fmla="*/ 6364545 w 11269336"/>
              <a:gd name="connsiteY86" fmla="*/ 1820090 h 2323145"/>
              <a:gd name="connsiteX87" fmla="*/ 6362126 w 11269336"/>
              <a:gd name="connsiteY87" fmla="*/ 1819991 h 2323145"/>
              <a:gd name="connsiteX88" fmla="*/ 6346673 w 11269336"/>
              <a:gd name="connsiteY88" fmla="*/ 1827824 h 2323145"/>
              <a:gd name="connsiteX89" fmla="*/ 6345588 w 11269336"/>
              <a:gd name="connsiteY89" fmla="*/ 1832232 h 2323145"/>
              <a:gd name="connsiteX90" fmla="*/ 6335708 w 11269336"/>
              <a:gd name="connsiteY90" fmla="*/ 1838451 h 2323145"/>
              <a:gd name="connsiteX91" fmla="*/ 6318182 w 11269336"/>
              <a:gd name="connsiteY91" fmla="*/ 1852975 h 2323145"/>
              <a:gd name="connsiteX92" fmla="*/ 6313084 w 11269336"/>
              <a:gd name="connsiteY92" fmla="*/ 1853561 h 2323145"/>
              <a:gd name="connsiteX93" fmla="*/ 6283816 w 11269336"/>
              <a:gd name="connsiteY93" fmla="*/ 1872148 h 2323145"/>
              <a:gd name="connsiteX94" fmla="*/ 6282550 w 11269336"/>
              <a:gd name="connsiteY94" fmla="*/ 1871392 h 2323145"/>
              <a:gd name="connsiteX95" fmla="*/ 6270527 w 11269336"/>
              <a:gd name="connsiteY95" fmla="*/ 1872208 h 2323145"/>
              <a:gd name="connsiteX96" fmla="*/ 6249518 w 11269336"/>
              <a:gd name="connsiteY96" fmla="*/ 1876079 h 2323145"/>
              <a:gd name="connsiteX97" fmla="*/ 6190386 w 11269336"/>
              <a:gd name="connsiteY97" fmla="*/ 1872478 h 2323145"/>
              <a:gd name="connsiteX98" fmla="*/ 6159777 w 11269336"/>
              <a:gd name="connsiteY98" fmla="*/ 1891745 h 2323145"/>
              <a:gd name="connsiteX99" fmla="*/ 6153131 w 11269336"/>
              <a:gd name="connsiteY99" fmla="*/ 1895079 h 2323145"/>
              <a:gd name="connsiteX100" fmla="*/ 6152798 w 11269336"/>
              <a:gd name="connsiteY100" fmla="*/ 1894920 h 2323145"/>
              <a:gd name="connsiteX101" fmla="*/ 6145388 w 11269336"/>
              <a:gd name="connsiteY101" fmla="*/ 1897990 h 2323145"/>
              <a:gd name="connsiteX102" fmla="*/ 6141014 w 11269336"/>
              <a:gd name="connsiteY102" fmla="*/ 1901155 h 2323145"/>
              <a:gd name="connsiteX103" fmla="*/ 6128122 w 11269336"/>
              <a:gd name="connsiteY103" fmla="*/ 1907623 h 2323145"/>
              <a:gd name="connsiteX104" fmla="*/ 6122351 w 11269336"/>
              <a:gd name="connsiteY104" fmla="*/ 1908359 h 2323145"/>
              <a:gd name="connsiteX105" fmla="*/ 6064750 w 11269336"/>
              <a:gd name="connsiteY105" fmla="*/ 1896394 h 2323145"/>
              <a:gd name="connsiteX106" fmla="*/ 5964230 w 11269336"/>
              <a:gd name="connsiteY106" fmla="*/ 1910038 h 2323145"/>
              <a:gd name="connsiteX107" fmla="*/ 5865399 w 11269336"/>
              <a:gd name="connsiteY107" fmla="*/ 1926966 h 2323145"/>
              <a:gd name="connsiteX108" fmla="*/ 5829951 w 11269336"/>
              <a:gd name="connsiteY108" fmla="*/ 1934755 h 2323145"/>
              <a:gd name="connsiteX109" fmla="*/ 5765285 w 11269336"/>
              <a:gd name="connsiteY109" fmla="*/ 1941322 h 2323145"/>
              <a:gd name="connsiteX110" fmla="*/ 5734750 w 11269336"/>
              <a:gd name="connsiteY110" fmla="*/ 1939793 h 2323145"/>
              <a:gd name="connsiteX111" fmla="*/ 5733569 w 11269336"/>
              <a:gd name="connsiteY111" fmla="*/ 1940505 h 2323145"/>
              <a:gd name="connsiteX112" fmla="*/ 5730329 w 11269336"/>
              <a:gd name="connsiteY112" fmla="*/ 1937845 h 2323145"/>
              <a:gd name="connsiteX113" fmla="*/ 5724661 w 11269336"/>
              <a:gd name="connsiteY113" fmla="*/ 1937455 h 2323145"/>
              <a:gd name="connsiteX114" fmla="*/ 5710186 w 11269336"/>
              <a:gd name="connsiteY114" fmla="*/ 1941370 h 2323145"/>
              <a:gd name="connsiteX115" fmla="*/ 5704910 w 11269336"/>
              <a:gd name="connsiteY115" fmla="*/ 1943663 h 2323145"/>
              <a:gd name="connsiteX116" fmla="*/ 5696836 w 11269336"/>
              <a:gd name="connsiteY116" fmla="*/ 1945271 h 2323145"/>
              <a:gd name="connsiteX117" fmla="*/ 5696583 w 11269336"/>
              <a:gd name="connsiteY117" fmla="*/ 1945050 h 2323145"/>
              <a:gd name="connsiteX118" fmla="*/ 5689123 w 11269336"/>
              <a:gd name="connsiteY118" fmla="*/ 1947067 h 2323145"/>
              <a:gd name="connsiteX119" fmla="*/ 5653291 w 11269336"/>
              <a:gd name="connsiteY119" fmla="*/ 1960245 h 2323145"/>
              <a:gd name="connsiteX120" fmla="*/ 5599385 w 11269336"/>
              <a:gd name="connsiteY120" fmla="*/ 1945198 h 2323145"/>
              <a:gd name="connsiteX121" fmla="*/ 5578300 w 11269336"/>
              <a:gd name="connsiteY121" fmla="*/ 1944963 h 2323145"/>
              <a:gd name="connsiteX122" fmla="*/ 5566758 w 11269336"/>
              <a:gd name="connsiteY122" fmla="*/ 1943441 h 2323145"/>
              <a:gd name="connsiteX123" fmla="*/ 5565857 w 11269336"/>
              <a:gd name="connsiteY123" fmla="*/ 1942445 h 2323145"/>
              <a:gd name="connsiteX124" fmla="*/ 5531534 w 11269336"/>
              <a:gd name="connsiteY124" fmla="*/ 1955208 h 2323145"/>
              <a:gd name="connsiteX125" fmla="*/ 5526552 w 11269336"/>
              <a:gd name="connsiteY125" fmla="*/ 1954799 h 2323145"/>
              <a:gd name="connsiteX126" fmla="*/ 5504723 w 11269336"/>
              <a:gd name="connsiteY126" fmla="*/ 1965811 h 2323145"/>
              <a:gd name="connsiteX127" fmla="*/ 5493156 w 11269336"/>
              <a:gd name="connsiteY127" fmla="*/ 1970063 h 2323145"/>
              <a:gd name="connsiteX128" fmla="*/ 5490486 w 11269336"/>
              <a:gd name="connsiteY128" fmla="*/ 1974227 h 2323145"/>
              <a:gd name="connsiteX129" fmla="*/ 5473107 w 11269336"/>
              <a:gd name="connsiteY129" fmla="*/ 1979001 h 2323145"/>
              <a:gd name="connsiteX130" fmla="*/ 5470885 w 11269336"/>
              <a:gd name="connsiteY130" fmla="*/ 1978432 h 2323145"/>
              <a:gd name="connsiteX131" fmla="*/ 5457393 w 11269336"/>
              <a:gd name="connsiteY131" fmla="*/ 1986525 h 2323145"/>
              <a:gd name="connsiteX132" fmla="*/ 5447102 w 11269336"/>
              <a:gd name="connsiteY132" fmla="*/ 1998329 h 2323145"/>
              <a:gd name="connsiteX133" fmla="*/ 5159151 w 11269336"/>
              <a:gd name="connsiteY133" fmla="*/ 2029640 h 2323145"/>
              <a:gd name="connsiteX134" fmla="*/ 5041688 w 11269336"/>
              <a:gd name="connsiteY134" fmla="*/ 2022334 h 2323145"/>
              <a:gd name="connsiteX135" fmla="*/ 4860988 w 11269336"/>
              <a:gd name="connsiteY135" fmla="*/ 2135698 h 2323145"/>
              <a:gd name="connsiteX136" fmla="*/ 4807902 w 11269336"/>
              <a:gd name="connsiteY136" fmla="*/ 2138894 h 2323145"/>
              <a:gd name="connsiteX137" fmla="*/ 4765388 w 11269336"/>
              <a:gd name="connsiteY137" fmla="*/ 2162525 h 2323145"/>
              <a:gd name="connsiteX138" fmla="*/ 4745033 w 11269336"/>
              <a:gd name="connsiteY138" fmla="*/ 2158859 h 2323145"/>
              <a:gd name="connsiteX139" fmla="*/ 4741475 w 11269336"/>
              <a:gd name="connsiteY139" fmla="*/ 2157998 h 2323145"/>
              <a:gd name="connsiteX140" fmla="*/ 4728247 w 11269336"/>
              <a:gd name="connsiteY140" fmla="*/ 2159526 h 2323145"/>
              <a:gd name="connsiteX141" fmla="*/ 4723263 w 11269336"/>
              <a:gd name="connsiteY141" fmla="*/ 2153742 h 2323145"/>
              <a:gd name="connsiteX142" fmla="*/ 4702453 w 11269336"/>
              <a:gd name="connsiteY142" fmla="*/ 2151586 h 2323145"/>
              <a:gd name="connsiteX143" fmla="*/ 4678455 w 11269336"/>
              <a:gd name="connsiteY143" fmla="*/ 2156131 h 2323145"/>
              <a:gd name="connsiteX144" fmla="*/ 4593061 w 11269336"/>
              <a:gd name="connsiteY144" fmla="*/ 2171597 h 2323145"/>
              <a:gd name="connsiteX145" fmla="*/ 4579902 w 11269336"/>
              <a:gd name="connsiteY145" fmla="*/ 2177927 h 2323145"/>
              <a:gd name="connsiteX146" fmla="*/ 4533444 w 11269336"/>
              <a:gd name="connsiteY146" fmla="*/ 2181200 h 2323145"/>
              <a:gd name="connsiteX147" fmla="*/ 4492832 w 11269336"/>
              <a:gd name="connsiteY147" fmla="*/ 2188033 h 2323145"/>
              <a:gd name="connsiteX148" fmla="*/ 4467257 w 11269336"/>
              <a:gd name="connsiteY148" fmla="*/ 2196121 h 2323145"/>
              <a:gd name="connsiteX149" fmla="*/ 4459937 w 11269336"/>
              <a:gd name="connsiteY149" fmla="*/ 2195182 h 2323145"/>
              <a:gd name="connsiteX150" fmla="*/ 4433312 w 11269336"/>
              <a:gd name="connsiteY150" fmla="*/ 2199004 h 2323145"/>
              <a:gd name="connsiteX151" fmla="*/ 4420601 w 11269336"/>
              <a:gd name="connsiteY151" fmla="*/ 2205158 h 2323145"/>
              <a:gd name="connsiteX152" fmla="*/ 4405765 w 11269336"/>
              <a:gd name="connsiteY152" fmla="*/ 2199902 h 2323145"/>
              <a:gd name="connsiteX153" fmla="*/ 4401354 w 11269336"/>
              <a:gd name="connsiteY153" fmla="*/ 2194745 h 2323145"/>
              <a:gd name="connsiteX154" fmla="*/ 4383151 w 11269336"/>
              <a:gd name="connsiteY154" fmla="*/ 2201140 h 2323145"/>
              <a:gd name="connsiteX155" fmla="*/ 4366646 w 11269336"/>
              <a:gd name="connsiteY155" fmla="*/ 2198564 h 2323145"/>
              <a:gd name="connsiteX156" fmla="*/ 4354009 w 11269336"/>
              <a:gd name="connsiteY156" fmla="*/ 2204984 h 2323145"/>
              <a:gd name="connsiteX157" fmla="*/ 4348284 w 11269336"/>
              <a:gd name="connsiteY157" fmla="*/ 2205270 h 2323145"/>
              <a:gd name="connsiteX158" fmla="*/ 4333906 w 11269336"/>
              <a:gd name="connsiteY158" fmla="*/ 2205251 h 2323145"/>
              <a:gd name="connsiteX159" fmla="*/ 4308819 w 11269336"/>
              <a:gd name="connsiteY159" fmla="*/ 2203822 h 2323145"/>
              <a:gd name="connsiteX160" fmla="*/ 4301210 w 11269336"/>
              <a:gd name="connsiteY160" fmla="*/ 2204456 h 2323145"/>
              <a:gd name="connsiteX161" fmla="*/ 4283095 w 11269336"/>
              <a:gd name="connsiteY161" fmla="*/ 2198177 h 2323145"/>
              <a:gd name="connsiteX162" fmla="*/ 4250119 w 11269336"/>
              <a:gd name="connsiteY162" fmla="*/ 2196342 h 2323145"/>
              <a:gd name="connsiteX163" fmla="*/ 4189203 w 11269336"/>
              <a:gd name="connsiteY163" fmla="*/ 2178994 h 2323145"/>
              <a:gd name="connsiteX164" fmla="*/ 4154035 w 11269336"/>
              <a:gd name="connsiteY164" fmla="*/ 2171950 h 2323145"/>
              <a:gd name="connsiteX165" fmla="*/ 4129569 w 11269336"/>
              <a:gd name="connsiteY165" fmla="*/ 2163850 h 2323145"/>
              <a:gd name="connsiteX166" fmla="*/ 4061250 w 11269336"/>
              <a:gd name="connsiteY166" fmla="*/ 2159236 h 2323145"/>
              <a:gd name="connsiteX167" fmla="*/ 3945480 w 11269336"/>
              <a:gd name="connsiteY167" fmla="*/ 2158279 h 2323145"/>
              <a:gd name="connsiteX168" fmla="*/ 3921468 w 11269336"/>
              <a:gd name="connsiteY168" fmla="*/ 2156588 h 2323145"/>
              <a:gd name="connsiteX169" fmla="*/ 3903348 w 11269336"/>
              <a:gd name="connsiteY169" fmla="*/ 2149220 h 2323145"/>
              <a:gd name="connsiteX170" fmla="*/ 3901342 w 11269336"/>
              <a:gd name="connsiteY170" fmla="*/ 2142355 h 2323145"/>
              <a:gd name="connsiteX171" fmla="*/ 3888539 w 11269336"/>
              <a:gd name="connsiteY171" fmla="*/ 2140476 h 2323145"/>
              <a:gd name="connsiteX172" fmla="*/ 3885662 w 11269336"/>
              <a:gd name="connsiteY172" fmla="*/ 2138740 h 2323145"/>
              <a:gd name="connsiteX173" fmla="*/ 3868627 w 11269336"/>
              <a:gd name="connsiteY173" fmla="*/ 2130023 h 2323145"/>
              <a:gd name="connsiteX174" fmla="*/ 3819177 w 11269336"/>
              <a:gd name="connsiteY174" fmla="*/ 2142111 h 2323145"/>
              <a:gd name="connsiteX175" fmla="*/ 3769100 w 11269336"/>
              <a:gd name="connsiteY175" fmla="*/ 2131731 h 2323145"/>
              <a:gd name="connsiteX176" fmla="*/ 3562752 w 11269336"/>
              <a:gd name="connsiteY176" fmla="*/ 2131785 h 2323145"/>
              <a:gd name="connsiteX177" fmla="*/ 3541402 w 11269336"/>
              <a:gd name="connsiteY177" fmla="*/ 2106821 h 2323145"/>
              <a:gd name="connsiteX178" fmla="*/ 3365341 w 11269336"/>
              <a:gd name="connsiteY178" fmla="*/ 2077638 h 2323145"/>
              <a:gd name="connsiteX179" fmla="*/ 3170922 w 11269336"/>
              <a:gd name="connsiteY179" fmla="*/ 2115957 h 2323145"/>
              <a:gd name="connsiteX180" fmla="*/ 3156256 w 11269336"/>
              <a:gd name="connsiteY180" fmla="*/ 2124773 h 2323145"/>
              <a:gd name="connsiteX181" fmla="*/ 3140298 w 11269336"/>
              <a:gd name="connsiteY181" fmla="*/ 2129182 h 2323145"/>
              <a:gd name="connsiteX182" fmla="*/ 3138514 w 11269336"/>
              <a:gd name="connsiteY182" fmla="*/ 2128069 h 2323145"/>
              <a:gd name="connsiteX183" fmla="*/ 3120467 w 11269336"/>
              <a:gd name="connsiteY183" fmla="*/ 2128281 h 2323145"/>
              <a:gd name="connsiteX184" fmla="*/ 3116175 w 11269336"/>
              <a:gd name="connsiteY184" fmla="*/ 2131633 h 2323145"/>
              <a:gd name="connsiteX185" fmla="*/ 3103685 w 11269336"/>
              <a:gd name="connsiteY185" fmla="*/ 2132814 h 2323145"/>
              <a:gd name="connsiteX186" fmla="*/ 3078794 w 11269336"/>
              <a:gd name="connsiteY186" fmla="*/ 2137935 h 2323145"/>
              <a:gd name="connsiteX187" fmla="*/ 3074407 w 11269336"/>
              <a:gd name="connsiteY187" fmla="*/ 2136274 h 2323145"/>
              <a:gd name="connsiteX188" fmla="*/ 3037285 w 11269336"/>
              <a:gd name="connsiteY188" fmla="*/ 2139919 h 2323145"/>
              <a:gd name="connsiteX189" fmla="*/ 3036901 w 11269336"/>
              <a:gd name="connsiteY189" fmla="*/ 2138726 h 2323145"/>
              <a:gd name="connsiteX190" fmla="*/ 3026996 w 11269336"/>
              <a:gd name="connsiteY190" fmla="*/ 2134322 h 2323145"/>
              <a:gd name="connsiteX191" fmla="*/ 3007772 w 11269336"/>
              <a:gd name="connsiteY191" fmla="*/ 2128742 h 2323145"/>
              <a:gd name="connsiteX192" fmla="*/ 2965030 w 11269336"/>
              <a:gd name="connsiteY192" fmla="*/ 2100494 h 2323145"/>
              <a:gd name="connsiteX193" fmla="*/ 2926342 w 11269336"/>
              <a:gd name="connsiteY193" fmla="*/ 2104155 h 2323145"/>
              <a:gd name="connsiteX194" fmla="*/ 2918608 w 11269336"/>
              <a:gd name="connsiteY194" fmla="*/ 2104215 h 2323145"/>
              <a:gd name="connsiteX195" fmla="*/ 2918475 w 11269336"/>
              <a:gd name="connsiteY195" fmla="*/ 2103937 h 2323145"/>
              <a:gd name="connsiteX196" fmla="*/ 2910360 w 11269336"/>
              <a:gd name="connsiteY196" fmla="*/ 2103444 h 2323145"/>
              <a:gd name="connsiteX197" fmla="*/ 2904507 w 11269336"/>
              <a:gd name="connsiteY197" fmla="*/ 2104326 h 2323145"/>
              <a:gd name="connsiteX198" fmla="*/ 2889503 w 11269336"/>
              <a:gd name="connsiteY198" fmla="*/ 2104443 h 2323145"/>
              <a:gd name="connsiteX199" fmla="*/ 2884480 w 11269336"/>
              <a:gd name="connsiteY199" fmla="*/ 2102626 h 2323145"/>
              <a:gd name="connsiteX200" fmla="*/ 2882689 w 11269336"/>
              <a:gd name="connsiteY200" fmla="*/ 2099228 h 2323145"/>
              <a:gd name="connsiteX201" fmla="*/ 2881291 w 11269336"/>
              <a:gd name="connsiteY201" fmla="*/ 2099618 h 2323145"/>
              <a:gd name="connsiteX202" fmla="*/ 2853979 w 11269336"/>
              <a:gd name="connsiteY202" fmla="*/ 2090388 h 2323145"/>
              <a:gd name="connsiteX203" fmla="*/ 2791790 w 11269336"/>
              <a:gd name="connsiteY203" fmla="*/ 2080332 h 2323145"/>
              <a:gd name="connsiteX204" fmla="*/ 2755844 w 11269336"/>
              <a:gd name="connsiteY204" fmla="*/ 2078874 h 2323145"/>
              <a:gd name="connsiteX205" fmla="*/ 2657742 w 11269336"/>
              <a:gd name="connsiteY205" fmla="*/ 2070179 h 2323145"/>
              <a:gd name="connsiteX206" fmla="*/ 2559549 w 11269336"/>
              <a:gd name="connsiteY206" fmla="*/ 2057873 h 2323145"/>
              <a:gd name="connsiteX207" fmla="*/ 2512054 w 11269336"/>
              <a:gd name="connsiteY207" fmla="*/ 2031671 h 2323145"/>
              <a:gd name="connsiteX208" fmla="*/ 2506437 w 11269336"/>
              <a:gd name="connsiteY208" fmla="*/ 2030918 h 2323145"/>
              <a:gd name="connsiteX209" fmla="*/ 2491752 w 11269336"/>
              <a:gd name="connsiteY209" fmla="*/ 2033906 h 2323145"/>
              <a:gd name="connsiteX210" fmla="*/ 2486338 w 11269336"/>
              <a:gd name="connsiteY210" fmla="*/ 2035862 h 2323145"/>
              <a:gd name="connsiteX211" fmla="*/ 2478186 w 11269336"/>
              <a:gd name="connsiteY211" fmla="*/ 2036953 h 2323145"/>
              <a:gd name="connsiteX212" fmla="*/ 2477950 w 11269336"/>
              <a:gd name="connsiteY212" fmla="*/ 2036715 h 2323145"/>
              <a:gd name="connsiteX213" fmla="*/ 2470381 w 11269336"/>
              <a:gd name="connsiteY213" fmla="*/ 2038256 h 2323145"/>
              <a:gd name="connsiteX214" fmla="*/ 2433781 w 11269336"/>
              <a:gd name="connsiteY214" fmla="*/ 2049140 h 2323145"/>
              <a:gd name="connsiteX215" fmla="*/ 2381172 w 11269336"/>
              <a:gd name="connsiteY215" fmla="*/ 2030645 h 2323145"/>
              <a:gd name="connsiteX216" fmla="*/ 2360198 w 11269336"/>
              <a:gd name="connsiteY216" fmla="*/ 2029059 h 2323145"/>
              <a:gd name="connsiteX217" fmla="*/ 2348815 w 11269336"/>
              <a:gd name="connsiteY217" fmla="*/ 2026798 h 2323145"/>
              <a:gd name="connsiteX218" fmla="*/ 2347988 w 11269336"/>
              <a:gd name="connsiteY218" fmla="*/ 2025745 h 2323145"/>
              <a:gd name="connsiteX219" fmla="*/ 2312920 w 11269336"/>
              <a:gd name="connsiteY219" fmla="*/ 2036311 h 2323145"/>
              <a:gd name="connsiteX220" fmla="*/ 2307986 w 11269336"/>
              <a:gd name="connsiteY220" fmla="*/ 2035583 h 2323145"/>
              <a:gd name="connsiteX221" fmla="*/ 2285481 w 11269336"/>
              <a:gd name="connsiteY221" fmla="*/ 2045197 h 2323145"/>
              <a:gd name="connsiteX222" fmla="*/ 2273666 w 11269336"/>
              <a:gd name="connsiteY222" fmla="*/ 2048710 h 2323145"/>
              <a:gd name="connsiteX223" fmla="*/ 2270719 w 11269336"/>
              <a:gd name="connsiteY223" fmla="*/ 2052702 h 2323145"/>
              <a:gd name="connsiteX224" fmla="*/ 2253080 w 11269336"/>
              <a:gd name="connsiteY224" fmla="*/ 2056363 h 2323145"/>
              <a:gd name="connsiteX225" fmla="*/ 2250906 w 11269336"/>
              <a:gd name="connsiteY225" fmla="*/ 2055654 h 2323145"/>
              <a:gd name="connsiteX226" fmla="*/ 2236905 w 11269336"/>
              <a:gd name="connsiteY226" fmla="*/ 2062882 h 2323145"/>
              <a:gd name="connsiteX227" fmla="*/ 2225830 w 11269336"/>
              <a:gd name="connsiteY227" fmla="*/ 2074027 h 2323145"/>
              <a:gd name="connsiteX228" fmla="*/ 2073776 w 11269336"/>
              <a:gd name="connsiteY228" fmla="*/ 2089244 h 2323145"/>
              <a:gd name="connsiteX229" fmla="*/ 1948256 w 11269336"/>
              <a:gd name="connsiteY229" fmla="*/ 2146616 h 2323145"/>
              <a:gd name="connsiteX230" fmla="*/ 1865582 w 11269336"/>
              <a:gd name="connsiteY230" fmla="*/ 2153738 h 2323145"/>
              <a:gd name="connsiteX231" fmla="*/ 1835210 w 11269336"/>
              <a:gd name="connsiteY231" fmla="*/ 2134244 h 2323145"/>
              <a:gd name="connsiteX232" fmla="*/ 1632661 w 11269336"/>
              <a:gd name="connsiteY232" fmla="*/ 2173882 h 2323145"/>
              <a:gd name="connsiteX233" fmla="*/ 1579590 w 11269336"/>
              <a:gd name="connsiteY233" fmla="*/ 2173680 h 2323145"/>
              <a:gd name="connsiteX234" fmla="*/ 1535601 w 11269336"/>
              <a:gd name="connsiteY234" fmla="*/ 2194590 h 2323145"/>
              <a:gd name="connsiteX235" fmla="*/ 1515594 w 11269336"/>
              <a:gd name="connsiteY235" fmla="*/ 2189622 h 2323145"/>
              <a:gd name="connsiteX236" fmla="*/ 1512113 w 11269336"/>
              <a:gd name="connsiteY236" fmla="*/ 2188534 h 2323145"/>
              <a:gd name="connsiteX237" fmla="*/ 1498838 w 11269336"/>
              <a:gd name="connsiteY237" fmla="*/ 2189213 h 2323145"/>
              <a:gd name="connsiteX238" fmla="*/ 1494279 w 11269336"/>
              <a:gd name="connsiteY238" fmla="*/ 2183112 h 2323145"/>
              <a:gd name="connsiteX239" fmla="*/ 1473714 w 11269336"/>
              <a:gd name="connsiteY239" fmla="*/ 2179625 h 2323145"/>
              <a:gd name="connsiteX240" fmla="*/ 1449503 w 11269336"/>
              <a:gd name="connsiteY240" fmla="*/ 2182633 h 2323145"/>
              <a:gd name="connsiteX241" fmla="*/ 1266687 w 11269336"/>
              <a:gd name="connsiteY241" fmla="*/ 2212688 h 2323145"/>
              <a:gd name="connsiteX242" fmla="*/ 1239614 w 11269336"/>
              <a:gd name="connsiteY242" fmla="*/ 2209727 h 2323145"/>
              <a:gd name="connsiteX243" fmla="*/ 1202436 w 11269336"/>
              <a:gd name="connsiteY243" fmla="*/ 2209817 h 2323145"/>
              <a:gd name="connsiteX244" fmla="*/ 1136097 w 11269336"/>
              <a:gd name="connsiteY244" fmla="*/ 2205112 h 2323145"/>
              <a:gd name="connsiteX245" fmla="*/ 988232 w 11269336"/>
              <a:gd name="connsiteY245" fmla="*/ 2235635 h 2323145"/>
              <a:gd name="connsiteX246" fmla="*/ 981959 w 11269336"/>
              <a:gd name="connsiteY246" fmla="*/ 2231607 h 2323145"/>
              <a:gd name="connsiteX247" fmla="*/ 938600 w 11269336"/>
              <a:gd name="connsiteY247" fmla="*/ 2238113 h 2323145"/>
              <a:gd name="connsiteX248" fmla="*/ 791788 w 11269336"/>
              <a:gd name="connsiteY248" fmla="*/ 2293224 h 2323145"/>
              <a:gd name="connsiteX249" fmla="*/ 706914 w 11269336"/>
              <a:gd name="connsiteY249" fmla="*/ 2305046 h 2323145"/>
              <a:gd name="connsiteX250" fmla="*/ 675971 w 11269336"/>
              <a:gd name="connsiteY250" fmla="*/ 2304030 h 2323145"/>
              <a:gd name="connsiteX251" fmla="*/ 624180 w 11269336"/>
              <a:gd name="connsiteY251" fmla="*/ 2302650 h 2323145"/>
              <a:gd name="connsiteX252" fmla="*/ 583453 w 11269336"/>
              <a:gd name="connsiteY252" fmla="*/ 2288788 h 2323145"/>
              <a:gd name="connsiteX253" fmla="*/ 540946 w 11269336"/>
              <a:gd name="connsiteY253" fmla="*/ 2292721 h 2323145"/>
              <a:gd name="connsiteX254" fmla="*/ 533680 w 11269336"/>
              <a:gd name="connsiteY254" fmla="*/ 2310233 h 2323145"/>
              <a:gd name="connsiteX255" fmla="*/ 487366 w 11269336"/>
              <a:gd name="connsiteY255" fmla="*/ 2309053 h 2323145"/>
              <a:gd name="connsiteX256" fmla="*/ 416820 w 11269336"/>
              <a:gd name="connsiteY256" fmla="*/ 2305443 h 2323145"/>
              <a:gd name="connsiteX257" fmla="*/ 376805 w 11269336"/>
              <a:gd name="connsiteY257" fmla="*/ 2307647 h 2323145"/>
              <a:gd name="connsiteX258" fmla="*/ 266777 w 11269336"/>
              <a:gd name="connsiteY258" fmla="*/ 2309012 h 2323145"/>
              <a:gd name="connsiteX259" fmla="*/ 156013 w 11269336"/>
              <a:gd name="connsiteY259" fmla="*/ 2306832 h 2323145"/>
              <a:gd name="connsiteX260" fmla="*/ 87258 w 11269336"/>
              <a:gd name="connsiteY260" fmla="*/ 2285511 h 2323145"/>
              <a:gd name="connsiteX261" fmla="*/ 23798 w 11269336"/>
              <a:gd name="connsiteY261" fmla="*/ 2281822 h 2323145"/>
              <a:gd name="connsiteX262" fmla="*/ 0 w 11269336"/>
              <a:gd name="connsiteY262" fmla="*/ 2285369 h 2323145"/>
              <a:gd name="connsiteX263" fmla="*/ 0 w 11269336"/>
              <a:gd name="connsiteY26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380600 w 11269336"/>
              <a:gd name="connsiteY19" fmla="*/ 549821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41688 w 11269336"/>
              <a:gd name="connsiteY133" fmla="*/ 2022334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79902 w 11269336"/>
              <a:gd name="connsiteY144" fmla="*/ 2177927 h 2323145"/>
              <a:gd name="connsiteX145" fmla="*/ 4533444 w 11269336"/>
              <a:gd name="connsiteY145" fmla="*/ 2181200 h 2323145"/>
              <a:gd name="connsiteX146" fmla="*/ 4492832 w 11269336"/>
              <a:gd name="connsiteY146" fmla="*/ 2188033 h 2323145"/>
              <a:gd name="connsiteX147" fmla="*/ 4467257 w 11269336"/>
              <a:gd name="connsiteY147" fmla="*/ 2196121 h 2323145"/>
              <a:gd name="connsiteX148" fmla="*/ 4459937 w 11269336"/>
              <a:gd name="connsiteY148" fmla="*/ 2195182 h 2323145"/>
              <a:gd name="connsiteX149" fmla="*/ 4433312 w 11269336"/>
              <a:gd name="connsiteY149" fmla="*/ 2199004 h 2323145"/>
              <a:gd name="connsiteX150" fmla="*/ 4420601 w 11269336"/>
              <a:gd name="connsiteY150" fmla="*/ 2205158 h 2323145"/>
              <a:gd name="connsiteX151" fmla="*/ 4405765 w 11269336"/>
              <a:gd name="connsiteY151" fmla="*/ 2199902 h 2323145"/>
              <a:gd name="connsiteX152" fmla="*/ 4401354 w 11269336"/>
              <a:gd name="connsiteY152" fmla="*/ 2194745 h 2323145"/>
              <a:gd name="connsiteX153" fmla="*/ 4383151 w 11269336"/>
              <a:gd name="connsiteY153" fmla="*/ 2201140 h 2323145"/>
              <a:gd name="connsiteX154" fmla="*/ 4366646 w 11269336"/>
              <a:gd name="connsiteY154" fmla="*/ 2198564 h 2323145"/>
              <a:gd name="connsiteX155" fmla="*/ 4354009 w 11269336"/>
              <a:gd name="connsiteY155" fmla="*/ 2204984 h 2323145"/>
              <a:gd name="connsiteX156" fmla="*/ 4348284 w 11269336"/>
              <a:gd name="connsiteY156" fmla="*/ 2205270 h 2323145"/>
              <a:gd name="connsiteX157" fmla="*/ 4333906 w 11269336"/>
              <a:gd name="connsiteY157" fmla="*/ 2205251 h 2323145"/>
              <a:gd name="connsiteX158" fmla="*/ 4308819 w 11269336"/>
              <a:gd name="connsiteY158" fmla="*/ 2203822 h 2323145"/>
              <a:gd name="connsiteX159" fmla="*/ 4301210 w 11269336"/>
              <a:gd name="connsiteY159" fmla="*/ 2204456 h 2323145"/>
              <a:gd name="connsiteX160" fmla="*/ 4283095 w 11269336"/>
              <a:gd name="connsiteY160" fmla="*/ 2198177 h 2323145"/>
              <a:gd name="connsiteX161" fmla="*/ 4250119 w 11269336"/>
              <a:gd name="connsiteY161" fmla="*/ 2196342 h 2323145"/>
              <a:gd name="connsiteX162" fmla="*/ 4189203 w 11269336"/>
              <a:gd name="connsiteY162" fmla="*/ 2178994 h 2323145"/>
              <a:gd name="connsiteX163" fmla="*/ 4154035 w 11269336"/>
              <a:gd name="connsiteY163" fmla="*/ 2171950 h 2323145"/>
              <a:gd name="connsiteX164" fmla="*/ 4129569 w 11269336"/>
              <a:gd name="connsiteY164" fmla="*/ 2163850 h 2323145"/>
              <a:gd name="connsiteX165" fmla="*/ 4061250 w 11269336"/>
              <a:gd name="connsiteY165" fmla="*/ 2159236 h 2323145"/>
              <a:gd name="connsiteX166" fmla="*/ 3945480 w 11269336"/>
              <a:gd name="connsiteY166" fmla="*/ 2158279 h 2323145"/>
              <a:gd name="connsiteX167" fmla="*/ 3921468 w 11269336"/>
              <a:gd name="connsiteY167" fmla="*/ 2156588 h 2323145"/>
              <a:gd name="connsiteX168" fmla="*/ 3903348 w 11269336"/>
              <a:gd name="connsiteY168" fmla="*/ 2149220 h 2323145"/>
              <a:gd name="connsiteX169" fmla="*/ 3901342 w 11269336"/>
              <a:gd name="connsiteY169" fmla="*/ 2142355 h 2323145"/>
              <a:gd name="connsiteX170" fmla="*/ 3888539 w 11269336"/>
              <a:gd name="connsiteY170" fmla="*/ 2140476 h 2323145"/>
              <a:gd name="connsiteX171" fmla="*/ 3885662 w 11269336"/>
              <a:gd name="connsiteY171" fmla="*/ 2138740 h 2323145"/>
              <a:gd name="connsiteX172" fmla="*/ 3868627 w 11269336"/>
              <a:gd name="connsiteY172" fmla="*/ 2130023 h 2323145"/>
              <a:gd name="connsiteX173" fmla="*/ 3819177 w 11269336"/>
              <a:gd name="connsiteY173" fmla="*/ 2142111 h 2323145"/>
              <a:gd name="connsiteX174" fmla="*/ 3769100 w 11269336"/>
              <a:gd name="connsiteY174" fmla="*/ 2131731 h 2323145"/>
              <a:gd name="connsiteX175" fmla="*/ 3562752 w 11269336"/>
              <a:gd name="connsiteY175" fmla="*/ 2131785 h 2323145"/>
              <a:gd name="connsiteX176" fmla="*/ 3541402 w 11269336"/>
              <a:gd name="connsiteY176" fmla="*/ 2106821 h 2323145"/>
              <a:gd name="connsiteX177" fmla="*/ 3365341 w 11269336"/>
              <a:gd name="connsiteY177" fmla="*/ 2077638 h 2323145"/>
              <a:gd name="connsiteX178" fmla="*/ 3170922 w 11269336"/>
              <a:gd name="connsiteY178" fmla="*/ 2115957 h 2323145"/>
              <a:gd name="connsiteX179" fmla="*/ 3156256 w 11269336"/>
              <a:gd name="connsiteY179" fmla="*/ 2124773 h 2323145"/>
              <a:gd name="connsiteX180" fmla="*/ 3140298 w 11269336"/>
              <a:gd name="connsiteY180" fmla="*/ 2129182 h 2323145"/>
              <a:gd name="connsiteX181" fmla="*/ 3138514 w 11269336"/>
              <a:gd name="connsiteY181" fmla="*/ 2128069 h 2323145"/>
              <a:gd name="connsiteX182" fmla="*/ 3120467 w 11269336"/>
              <a:gd name="connsiteY182" fmla="*/ 2128281 h 2323145"/>
              <a:gd name="connsiteX183" fmla="*/ 3116175 w 11269336"/>
              <a:gd name="connsiteY183" fmla="*/ 2131633 h 2323145"/>
              <a:gd name="connsiteX184" fmla="*/ 3103685 w 11269336"/>
              <a:gd name="connsiteY184" fmla="*/ 2132814 h 2323145"/>
              <a:gd name="connsiteX185" fmla="*/ 3078794 w 11269336"/>
              <a:gd name="connsiteY185" fmla="*/ 2137935 h 2323145"/>
              <a:gd name="connsiteX186" fmla="*/ 3074407 w 11269336"/>
              <a:gd name="connsiteY186" fmla="*/ 2136274 h 2323145"/>
              <a:gd name="connsiteX187" fmla="*/ 3037285 w 11269336"/>
              <a:gd name="connsiteY187" fmla="*/ 2139919 h 2323145"/>
              <a:gd name="connsiteX188" fmla="*/ 3036901 w 11269336"/>
              <a:gd name="connsiteY188" fmla="*/ 2138726 h 2323145"/>
              <a:gd name="connsiteX189" fmla="*/ 3026996 w 11269336"/>
              <a:gd name="connsiteY189" fmla="*/ 2134322 h 2323145"/>
              <a:gd name="connsiteX190" fmla="*/ 3007772 w 11269336"/>
              <a:gd name="connsiteY190" fmla="*/ 2128742 h 2323145"/>
              <a:gd name="connsiteX191" fmla="*/ 2965030 w 11269336"/>
              <a:gd name="connsiteY191" fmla="*/ 2100494 h 2323145"/>
              <a:gd name="connsiteX192" fmla="*/ 2926342 w 11269336"/>
              <a:gd name="connsiteY192" fmla="*/ 2104155 h 2323145"/>
              <a:gd name="connsiteX193" fmla="*/ 2918608 w 11269336"/>
              <a:gd name="connsiteY193" fmla="*/ 2104215 h 2323145"/>
              <a:gd name="connsiteX194" fmla="*/ 2918475 w 11269336"/>
              <a:gd name="connsiteY194" fmla="*/ 2103937 h 2323145"/>
              <a:gd name="connsiteX195" fmla="*/ 2910360 w 11269336"/>
              <a:gd name="connsiteY195" fmla="*/ 2103444 h 2323145"/>
              <a:gd name="connsiteX196" fmla="*/ 2904507 w 11269336"/>
              <a:gd name="connsiteY196" fmla="*/ 2104326 h 2323145"/>
              <a:gd name="connsiteX197" fmla="*/ 2889503 w 11269336"/>
              <a:gd name="connsiteY197" fmla="*/ 2104443 h 2323145"/>
              <a:gd name="connsiteX198" fmla="*/ 2884480 w 11269336"/>
              <a:gd name="connsiteY198" fmla="*/ 2102626 h 2323145"/>
              <a:gd name="connsiteX199" fmla="*/ 2882689 w 11269336"/>
              <a:gd name="connsiteY199" fmla="*/ 2099228 h 2323145"/>
              <a:gd name="connsiteX200" fmla="*/ 2881291 w 11269336"/>
              <a:gd name="connsiteY200" fmla="*/ 2099618 h 2323145"/>
              <a:gd name="connsiteX201" fmla="*/ 2853979 w 11269336"/>
              <a:gd name="connsiteY201" fmla="*/ 2090388 h 2323145"/>
              <a:gd name="connsiteX202" fmla="*/ 2791790 w 11269336"/>
              <a:gd name="connsiteY202" fmla="*/ 2080332 h 2323145"/>
              <a:gd name="connsiteX203" fmla="*/ 2755844 w 11269336"/>
              <a:gd name="connsiteY203" fmla="*/ 2078874 h 2323145"/>
              <a:gd name="connsiteX204" fmla="*/ 2657742 w 11269336"/>
              <a:gd name="connsiteY204" fmla="*/ 2070179 h 2323145"/>
              <a:gd name="connsiteX205" fmla="*/ 2559549 w 11269336"/>
              <a:gd name="connsiteY205" fmla="*/ 2057873 h 2323145"/>
              <a:gd name="connsiteX206" fmla="*/ 2512054 w 11269336"/>
              <a:gd name="connsiteY206" fmla="*/ 2031671 h 2323145"/>
              <a:gd name="connsiteX207" fmla="*/ 2506437 w 11269336"/>
              <a:gd name="connsiteY207" fmla="*/ 2030918 h 2323145"/>
              <a:gd name="connsiteX208" fmla="*/ 2491752 w 11269336"/>
              <a:gd name="connsiteY208" fmla="*/ 2033906 h 2323145"/>
              <a:gd name="connsiteX209" fmla="*/ 2486338 w 11269336"/>
              <a:gd name="connsiteY209" fmla="*/ 2035862 h 2323145"/>
              <a:gd name="connsiteX210" fmla="*/ 2478186 w 11269336"/>
              <a:gd name="connsiteY210" fmla="*/ 2036953 h 2323145"/>
              <a:gd name="connsiteX211" fmla="*/ 2477950 w 11269336"/>
              <a:gd name="connsiteY211" fmla="*/ 2036715 h 2323145"/>
              <a:gd name="connsiteX212" fmla="*/ 2470381 w 11269336"/>
              <a:gd name="connsiteY212" fmla="*/ 2038256 h 2323145"/>
              <a:gd name="connsiteX213" fmla="*/ 2433781 w 11269336"/>
              <a:gd name="connsiteY213" fmla="*/ 2049140 h 2323145"/>
              <a:gd name="connsiteX214" fmla="*/ 2381172 w 11269336"/>
              <a:gd name="connsiteY214" fmla="*/ 2030645 h 2323145"/>
              <a:gd name="connsiteX215" fmla="*/ 2360198 w 11269336"/>
              <a:gd name="connsiteY215" fmla="*/ 2029059 h 2323145"/>
              <a:gd name="connsiteX216" fmla="*/ 2348815 w 11269336"/>
              <a:gd name="connsiteY216" fmla="*/ 2026798 h 2323145"/>
              <a:gd name="connsiteX217" fmla="*/ 2347988 w 11269336"/>
              <a:gd name="connsiteY217" fmla="*/ 2025745 h 2323145"/>
              <a:gd name="connsiteX218" fmla="*/ 2312920 w 11269336"/>
              <a:gd name="connsiteY218" fmla="*/ 2036311 h 2323145"/>
              <a:gd name="connsiteX219" fmla="*/ 2307986 w 11269336"/>
              <a:gd name="connsiteY219" fmla="*/ 2035583 h 2323145"/>
              <a:gd name="connsiteX220" fmla="*/ 2285481 w 11269336"/>
              <a:gd name="connsiteY220" fmla="*/ 2045197 h 2323145"/>
              <a:gd name="connsiteX221" fmla="*/ 2273666 w 11269336"/>
              <a:gd name="connsiteY221" fmla="*/ 2048710 h 2323145"/>
              <a:gd name="connsiteX222" fmla="*/ 2270719 w 11269336"/>
              <a:gd name="connsiteY222" fmla="*/ 2052702 h 2323145"/>
              <a:gd name="connsiteX223" fmla="*/ 2253080 w 11269336"/>
              <a:gd name="connsiteY223" fmla="*/ 2056363 h 2323145"/>
              <a:gd name="connsiteX224" fmla="*/ 2250906 w 11269336"/>
              <a:gd name="connsiteY224" fmla="*/ 2055654 h 2323145"/>
              <a:gd name="connsiteX225" fmla="*/ 2236905 w 11269336"/>
              <a:gd name="connsiteY225" fmla="*/ 2062882 h 2323145"/>
              <a:gd name="connsiteX226" fmla="*/ 2225830 w 11269336"/>
              <a:gd name="connsiteY226" fmla="*/ 2074027 h 2323145"/>
              <a:gd name="connsiteX227" fmla="*/ 2073776 w 11269336"/>
              <a:gd name="connsiteY227" fmla="*/ 2089244 h 2323145"/>
              <a:gd name="connsiteX228" fmla="*/ 1948256 w 11269336"/>
              <a:gd name="connsiteY228" fmla="*/ 2146616 h 2323145"/>
              <a:gd name="connsiteX229" fmla="*/ 1865582 w 11269336"/>
              <a:gd name="connsiteY229" fmla="*/ 2153738 h 2323145"/>
              <a:gd name="connsiteX230" fmla="*/ 1835210 w 11269336"/>
              <a:gd name="connsiteY230" fmla="*/ 2134244 h 2323145"/>
              <a:gd name="connsiteX231" fmla="*/ 1632661 w 11269336"/>
              <a:gd name="connsiteY231" fmla="*/ 2173882 h 2323145"/>
              <a:gd name="connsiteX232" fmla="*/ 1579590 w 11269336"/>
              <a:gd name="connsiteY232" fmla="*/ 2173680 h 2323145"/>
              <a:gd name="connsiteX233" fmla="*/ 1535601 w 11269336"/>
              <a:gd name="connsiteY233" fmla="*/ 2194590 h 2323145"/>
              <a:gd name="connsiteX234" fmla="*/ 1515594 w 11269336"/>
              <a:gd name="connsiteY234" fmla="*/ 2189622 h 2323145"/>
              <a:gd name="connsiteX235" fmla="*/ 1512113 w 11269336"/>
              <a:gd name="connsiteY235" fmla="*/ 2188534 h 2323145"/>
              <a:gd name="connsiteX236" fmla="*/ 1498838 w 11269336"/>
              <a:gd name="connsiteY236" fmla="*/ 2189213 h 2323145"/>
              <a:gd name="connsiteX237" fmla="*/ 1494279 w 11269336"/>
              <a:gd name="connsiteY237" fmla="*/ 2183112 h 2323145"/>
              <a:gd name="connsiteX238" fmla="*/ 1473714 w 11269336"/>
              <a:gd name="connsiteY238" fmla="*/ 2179625 h 2323145"/>
              <a:gd name="connsiteX239" fmla="*/ 1449503 w 11269336"/>
              <a:gd name="connsiteY239" fmla="*/ 2182633 h 2323145"/>
              <a:gd name="connsiteX240" fmla="*/ 1266687 w 11269336"/>
              <a:gd name="connsiteY240" fmla="*/ 2212688 h 2323145"/>
              <a:gd name="connsiteX241" fmla="*/ 1239614 w 11269336"/>
              <a:gd name="connsiteY241" fmla="*/ 2209727 h 2323145"/>
              <a:gd name="connsiteX242" fmla="*/ 1202436 w 11269336"/>
              <a:gd name="connsiteY242" fmla="*/ 2209817 h 2323145"/>
              <a:gd name="connsiteX243" fmla="*/ 1136097 w 11269336"/>
              <a:gd name="connsiteY243" fmla="*/ 2205112 h 2323145"/>
              <a:gd name="connsiteX244" fmla="*/ 988232 w 11269336"/>
              <a:gd name="connsiteY244" fmla="*/ 2235635 h 2323145"/>
              <a:gd name="connsiteX245" fmla="*/ 981959 w 11269336"/>
              <a:gd name="connsiteY245" fmla="*/ 2231607 h 2323145"/>
              <a:gd name="connsiteX246" fmla="*/ 938600 w 11269336"/>
              <a:gd name="connsiteY246" fmla="*/ 2238113 h 2323145"/>
              <a:gd name="connsiteX247" fmla="*/ 791788 w 11269336"/>
              <a:gd name="connsiteY247" fmla="*/ 2293224 h 2323145"/>
              <a:gd name="connsiteX248" fmla="*/ 706914 w 11269336"/>
              <a:gd name="connsiteY248" fmla="*/ 2305046 h 2323145"/>
              <a:gd name="connsiteX249" fmla="*/ 675971 w 11269336"/>
              <a:gd name="connsiteY249" fmla="*/ 2304030 h 2323145"/>
              <a:gd name="connsiteX250" fmla="*/ 624180 w 11269336"/>
              <a:gd name="connsiteY250" fmla="*/ 2302650 h 2323145"/>
              <a:gd name="connsiteX251" fmla="*/ 583453 w 11269336"/>
              <a:gd name="connsiteY251" fmla="*/ 2288788 h 2323145"/>
              <a:gd name="connsiteX252" fmla="*/ 540946 w 11269336"/>
              <a:gd name="connsiteY252" fmla="*/ 2292721 h 2323145"/>
              <a:gd name="connsiteX253" fmla="*/ 533680 w 11269336"/>
              <a:gd name="connsiteY253" fmla="*/ 2310233 h 2323145"/>
              <a:gd name="connsiteX254" fmla="*/ 487366 w 11269336"/>
              <a:gd name="connsiteY254" fmla="*/ 2309053 h 2323145"/>
              <a:gd name="connsiteX255" fmla="*/ 416820 w 11269336"/>
              <a:gd name="connsiteY255" fmla="*/ 2305443 h 2323145"/>
              <a:gd name="connsiteX256" fmla="*/ 376805 w 11269336"/>
              <a:gd name="connsiteY256" fmla="*/ 2307647 h 2323145"/>
              <a:gd name="connsiteX257" fmla="*/ 266777 w 11269336"/>
              <a:gd name="connsiteY257" fmla="*/ 2309012 h 2323145"/>
              <a:gd name="connsiteX258" fmla="*/ 156013 w 11269336"/>
              <a:gd name="connsiteY258" fmla="*/ 2306832 h 2323145"/>
              <a:gd name="connsiteX259" fmla="*/ 87258 w 11269336"/>
              <a:gd name="connsiteY259" fmla="*/ 2285511 h 2323145"/>
              <a:gd name="connsiteX260" fmla="*/ 23798 w 11269336"/>
              <a:gd name="connsiteY260" fmla="*/ 2281822 h 2323145"/>
              <a:gd name="connsiteX261" fmla="*/ 0 w 11269336"/>
              <a:gd name="connsiteY261" fmla="*/ 2285369 h 2323145"/>
              <a:gd name="connsiteX262" fmla="*/ 0 w 11269336"/>
              <a:gd name="connsiteY26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678455 w 11269336"/>
              <a:gd name="connsiteY142" fmla="*/ 2156131 h 2323145"/>
              <a:gd name="connsiteX143" fmla="*/ 4593061 w 11269336"/>
              <a:gd name="connsiteY143" fmla="*/ 2171597 h 2323145"/>
              <a:gd name="connsiteX144" fmla="*/ 4533444 w 11269336"/>
              <a:gd name="connsiteY144" fmla="*/ 2181200 h 2323145"/>
              <a:gd name="connsiteX145" fmla="*/ 4492832 w 11269336"/>
              <a:gd name="connsiteY145" fmla="*/ 2188033 h 2323145"/>
              <a:gd name="connsiteX146" fmla="*/ 4467257 w 11269336"/>
              <a:gd name="connsiteY146" fmla="*/ 2196121 h 2323145"/>
              <a:gd name="connsiteX147" fmla="*/ 4459937 w 11269336"/>
              <a:gd name="connsiteY147" fmla="*/ 2195182 h 2323145"/>
              <a:gd name="connsiteX148" fmla="*/ 4433312 w 11269336"/>
              <a:gd name="connsiteY148" fmla="*/ 2199004 h 2323145"/>
              <a:gd name="connsiteX149" fmla="*/ 4420601 w 11269336"/>
              <a:gd name="connsiteY149" fmla="*/ 2205158 h 2323145"/>
              <a:gd name="connsiteX150" fmla="*/ 4405765 w 11269336"/>
              <a:gd name="connsiteY150" fmla="*/ 2199902 h 2323145"/>
              <a:gd name="connsiteX151" fmla="*/ 4401354 w 11269336"/>
              <a:gd name="connsiteY151" fmla="*/ 2194745 h 2323145"/>
              <a:gd name="connsiteX152" fmla="*/ 4383151 w 11269336"/>
              <a:gd name="connsiteY152" fmla="*/ 2201140 h 2323145"/>
              <a:gd name="connsiteX153" fmla="*/ 4366646 w 11269336"/>
              <a:gd name="connsiteY153" fmla="*/ 2198564 h 2323145"/>
              <a:gd name="connsiteX154" fmla="*/ 4354009 w 11269336"/>
              <a:gd name="connsiteY154" fmla="*/ 2204984 h 2323145"/>
              <a:gd name="connsiteX155" fmla="*/ 4348284 w 11269336"/>
              <a:gd name="connsiteY155" fmla="*/ 2205270 h 2323145"/>
              <a:gd name="connsiteX156" fmla="*/ 4333906 w 11269336"/>
              <a:gd name="connsiteY156" fmla="*/ 2205251 h 2323145"/>
              <a:gd name="connsiteX157" fmla="*/ 4308819 w 11269336"/>
              <a:gd name="connsiteY157" fmla="*/ 2203822 h 2323145"/>
              <a:gd name="connsiteX158" fmla="*/ 4301210 w 11269336"/>
              <a:gd name="connsiteY158" fmla="*/ 2204456 h 2323145"/>
              <a:gd name="connsiteX159" fmla="*/ 4283095 w 11269336"/>
              <a:gd name="connsiteY159" fmla="*/ 2198177 h 2323145"/>
              <a:gd name="connsiteX160" fmla="*/ 4250119 w 11269336"/>
              <a:gd name="connsiteY160" fmla="*/ 2196342 h 2323145"/>
              <a:gd name="connsiteX161" fmla="*/ 4189203 w 11269336"/>
              <a:gd name="connsiteY161" fmla="*/ 2178994 h 2323145"/>
              <a:gd name="connsiteX162" fmla="*/ 4154035 w 11269336"/>
              <a:gd name="connsiteY162" fmla="*/ 2171950 h 2323145"/>
              <a:gd name="connsiteX163" fmla="*/ 4129569 w 11269336"/>
              <a:gd name="connsiteY163" fmla="*/ 2163850 h 2323145"/>
              <a:gd name="connsiteX164" fmla="*/ 4061250 w 11269336"/>
              <a:gd name="connsiteY164" fmla="*/ 2159236 h 2323145"/>
              <a:gd name="connsiteX165" fmla="*/ 3945480 w 11269336"/>
              <a:gd name="connsiteY165" fmla="*/ 2158279 h 2323145"/>
              <a:gd name="connsiteX166" fmla="*/ 3921468 w 11269336"/>
              <a:gd name="connsiteY166" fmla="*/ 2156588 h 2323145"/>
              <a:gd name="connsiteX167" fmla="*/ 3903348 w 11269336"/>
              <a:gd name="connsiteY167" fmla="*/ 2149220 h 2323145"/>
              <a:gd name="connsiteX168" fmla="*/ 3901342 w 11269336"/>
              <a:gd name="connsiteY168" fmla="*/ 2142355 h 2323145"/>
              <a:gd name="connsiteX169" fmla="*/ 3888539 w 11269336"/>
              <a:gd name="connsiteY169" fmla="*/ 2140476 h 2323145"/>
              <a:gd name="connsiteX170" fmla="*/ 3885662 w 11269336"/>
              <a:gd name="connsiteY170" fmla="*/ 2138740 h 2323145"/>
              <a:gd name="connsiteX171" fmla="*/ 3868627 w 11269336"/>
              <a:gd name="connsiteY171" fmla="*/ 2130023 h 2323145"/>
              <a:gd name="connsiteX172" fmla="*/ 3819177 w 11269336"/>
              <a:gd name="connsiteY172" fmla="*/ 2142111 h 2323145"/>
              <a:gd name="connsiteX173" fmla="*/ 3769100 w 11269336"/>
              <a:gd name="connsiteY173" fmla="*/ 2131731 h 2323145"/>
              <a:gd name="connsiteX174" fmla="*/ 3562752 w 11269336"/>
              <a:gd name="connsiteY174" fmla="*/ 2131785 h 2323145"/>
              <a:gd name="connsiteX175" fmla="*/ 3541402 w 11269336"/>
              <a:gd name="connsiteY175" fmla="*/ 2106821 h 2323145"/>
              <a:gd name="connsiteX176" fmla="*/ 3365341 w 11269336"/>
              <a:gd name="connsiteY176" fmla="*/ 2077638 h 2323145"/>
              <a:gd name="connsiteX177" fmla="*/ 3170922 w 11269336"/>
              <a:gd name="connsiteY177" fmla="*/ 2115957 h 2323145"/>
              <a:gd name="connsiteX178" fmla="*/ 3156256 w 11269336"/>
              <a:gd name="connsiteY178" fmla="*/ 2124773 h 2323145"/>
              <a:gd name="connsiteX179" fmla="*/ 3140298 w 11269336"/>
              <a:gd name="connsiteY179" fmla="*/ 2129182 h 2323145"/>
              <a:gd name="connsiteX180" fmla="*/ 3138514 w 11269336"/>
              <a:gd name="connsiteY180" fmla="*/ 2128069 h 2323145"/>
              <a:gd name="connsiteX181" fmla="*/ 3120467 w 11269336"/>
              <a:gd name="connsiteY181" fmla="*/ 2128281 h 2323145"/>
              <a:gd name="connsiteX182" fmla="*/ 3116175 w 11269336"/>
              <a:gd name="connsiteY182" fmla="*/ 2131633 h 2323145"/>
              <a:gd name="connsiteX183" fmla="*/ 3103685 w 11269336"/>
              <a:gd name="connsiteY183" fmla="*/ 2132814 h 2323145"/>
              <a:gd name="connsiteX184" fmla="*/ 3078794 w 11269336"/>
              <a:gd name="connsiteY184" fmla="*/ 2137935 h 2323145"/>
              <a:gd name="connsiteX185" fmla="*/ 3074407 w 11269336"/>
              <a:gd name="connsiteY185" fmla="*/ 2136274 h 2323145"/>
              <a:gd name="connsiteX186" fmla="*/ 3037285 w 11269336"/>
              <a:gd name="connsiteY186" fmla="*/ 2139919 h 2323145"/>
              <a:gd name="connsiteX187" fmla="*/ 3036901 w 11269336"/>
              <a:gd name="connsiteY187" fmla="*/ 2138726 h 2323145"/>
              <a:gd name="connsiteX188" fmla="*/ 3026996 w 11269336"/>
              <a:gd name="connsiteY188" fmla="*/ 2134322 h 2323145"/>
              <a:gd name="connsiteX189" fmla="*/ 3007772 w 11269336"/>
              <a:gd name="connsiteY189" fmla="*/ 2128742 h 2323145"/>
              <a:gd name="connsiteX190" fmla="*/ 2965030 w 11269336"/>
              <a:gd name="connsiteY190" fmla="*/ 2100494 h 2323145"/>
              <a:gd name="connsiteX191" fmla="*/ 2926342 w 11269336"/>
              <a:gd name="connsiteY191" fmla="*/ 2104155 h 2323145"/>
              <a:gd name="connsiteX192" fmla="*/ 2918608 w 11269336"/>
              <a:gd name="connsiteY192" fmla="*/ 2104215 h 2323145"/>
              <a:gd name="connsiteX193" fmla="*/ 2918475 w 11269336"/>
              <a:gd name="connsiteY193" fmla="*/ 2103937 h 2323145"/>
              <a:gd name="connsiteX194" fmla="*/ 2910360 w 11269336"/>
              <a:gd name="connsiteY194" fmla="*/ 2103444 h 2323145"/>
              <a:gd name="connsiteX195" fmla="*/ 2904507 w 11269336"/>
              <a:gd name="connsiteY195" fmla="*/ 2104326 h 2323145"/>
              <a:gd name="connsiteX196" fmla="*/ 2889503 w 11269336"/>
              <a:gd name="connsiteY196" fmla="*/ 2104443 h 2323145"/>
              <a:gd name="connsiteX197" fmla="*/ 2884480 w 11269336"/>
              <a:gd name="connsiteY197" fmla="*/ 2102626 h 2323145"/>
              <a:gd name="connsiteX198" fmla="*/ 2882689 w 11269336"/>
              <a:gd name="connsiteY198" fmla="*/ 2099228 h 2323145"/>
              <a:gd name="connsiteX199" fmla="*/ 2881291 w 11269336"/>
              <a:gd name="connsiteY199" fmla="*/ 2099618 h 2323145"/>
              <a:gd name="connsiteX200" fmla="*/ 2853979 w 11269336"/>
              <a:gd name="connsiteY200" fmla="*/ 2090388 h 2323145"/>
              <a:gd name="connsiteX201" fmla="*/ 2791790 w 11269336"/>
              <a:gd name="connsiteY201" fmla="*/ 2080332 h 2323145"/>
              <a:gd name="connsiteX202" fmla="*/ 2755844 w 11269336"/>
              <a:gd name="connsiteY202" fmla="*/ 2078874 h 2323145"/>
              <a:gd name="connsiteX203" fmla="*/ 2657742 w 11269336"/>
              <a:gd name="connsiteY203" fmla="*/ 2070179 h 2323145"/>
              <a:gd name="connsiteX204" fmla="*/ 2559549 w 11269336"/>
              <a:gd name="connsiteY204" fmla="*/ 2057873 h 2323145"/>
              <a:gd name="connsiteX205" fmla="*/ 2512054 w 11269336"/>
              <a:gd name="connsiteY205" fmla="*/ 2031671 h 2323145"/>
              <a:gd name="connsiteX206" fmla="*/ 2506437 w 11269336"/>
              <a:gd name="connsiteY206" fmla="*/ 2030918 h 2323145"/>
              <a:gd name="connsiteX207" fmla="*/ 2491752 w 11269336"/>
              <a:gd name="connsiteY207" fmla="*/ 2033906 h 2323145"/>
              <a:gd name="connsiteX208" fmla="*/ 2486338 w 11269336"/>
              <a:gd name="connsiteY208" fmla="*/ 2035862 h 2323145"/>
              <a:gd name="connsiteX209" fmla="*/ 2478186 w 11269336"/>
              <a:gd name="connsiteY209" fmla="*/ 2036953 h 2323145"/>
              <a:gd name="connsiteX210" fmla="*/ 2477950 w 11269336"/>
              <a:gd name="connsiteY210" fmla="*/ 2036715 h 2323145"/>
              <a:gd name="connsiteX211" fmla="*/ 2470381 w 11269336"/>
              <a:gd name="connsiteY211" fmla="*/ 2038256 h 2323145"/>
              <a:gd name="connsiteX212" fmla="*/ 2433781 w 11269336"/>
              <a:gd name="connsiteY212" fmla="*/ 2049140 h 2323145"/>
              <a:gd name="connsiteX213" fmla="*/ 2381172 w 11269336"/>
              <a:gd name="connsiteY213" fmla="*/ 2030645 h 2323145"/>
              <a:gd name="connsiteX214" fmla="*/ 2360198 w 11269336"/>
              <a:gd name="connsiteY214" fmla="*/ 2029059 h 2323145"/>
              <a:gd name="connsiteX215" fmla="*/ 2348815 w 11269336"/>
              <a:gd name="connsiteY215" fmla="*/ 2026798 h 2323145"/>
              <a:gd name="connsiteX216" fmla="*/ 2347988 w 11269336"/>
              <a:gd name="connsiteY216" fmla="*/ 2025745 h 2323145"/>
              <a:gd name="connsiteX217" fmla="*/ 2312920 w 11269336"/>
              <a:gd name="connsiteY217" fmla="*/ 2036311 h 2323145"/>
              <a:gd name="connsiteX218" fmla="*/ 2307986 w 11269336"/>
              <a:gd name="connsiteY218" fmla="*/ 2035583 h 2323145"/>
              <a:gd name="connsiteX219" fmla="*/ 2285481 w 11269336"/>
              <a:gd name="connsiteY219" fmla="*/ 2045197 h 2323145"/>
              <a:gd name="connsiteX220" fmla="*/ 2273666 w 11269336"/>
              <a:gd name="connsiteY220" fmla="*/ 2048710 h 2323145"/>
              <a:gd name="connsiteX221" fmla="*/ 2270719 w 11269336"/>
              <a:gd name="connsiteY221" fmla="*/ 2052702 h 2323145"/>
              <a:gd name="connsiteX222" fmla="*/ 2253080 w 11269336"/>
              <a:gd name="connsiteY222" fmla="*/ 2056363 h 2323145"/>
              <a:gd name="connsiteX223" fmla="*/ 2250906 w 11269336"/>
              <a:gd name="connsiteY223" fmla="*/ 2055654 h 2323145"/>
              <a:gd name="connsiteX224" fmla="*/ 2236905 w 11269336"/>
              <a:gd name="connsiteY224" fmla="*/ 2062882 h 2323145"/>
              <a:gd name="connsiteX225" fmla="*/ 2225830 w 11269336"/>
              <a:gd name="connsiteY225" fmla="*/ 2074027 h 2323145"/>
              <a:gd name="connsiteX226" fmla="*/ 2073776 w 11269336"/>
              <a:gd name="connsiteY226" fmla="*/ 2089244 h 2323145"/>
              <a:gd name="connsiteX227" fmla="*/ 1948256 w 11269336"/>
              <a:gd name="connsiteY227" fmla="*/ 2146616 h 2323145"/>
              <a:gd name="connsiteX228" fmla="*/ 1865582 w 11269336"/>
              <a:gd name="connsiteY228" fmla="*/ 2153738 h 2323145"/>
              <a:gd name="connsiteX229" fmla="*/ 1835210 w 11269336"/>
              <a:gd name="connsiteY229" fmla="*/ 2134244 h 2323145"/>
              <a:gd name="connsiteX230" fmla="*/ 1632661 w 11269336"/>
              <a:gd name="connsiteY230" fmla="*/ 2173882 h 2323145"/>
              <a:gd name="connsiteX231" fmla="*/ 1579590 w 11269336"/>
              <a:gd name="connsiteY231" fmla="*/ 2173680 h 2323145"/>
              <a:gd name="connsiteX232" fmla="*/ 1535601 w 11269336"/>
              <a:gd name="connsiteY232" fmla="*/ 2194590 h 2323145"/>
              <a:gd name="connsiteX233" fmla="*/ 1515594 w 11269336"/>
              <a:gd name="connsiteY233" fmla="*/ 2189622 h 2323145"/>
              <a:gd name="connsiteX234" fmla="*/ 1512113 w 11269336"/>
              <a:gd name="connsiteY234" fmla="*/ 2188534 h 2323145"/>
              <a:gd name="connsiteX235" fmla="*/ 1498838 w 11269336"/>
              <a:gd name="connsiteY235" fmla="*/ 2189213 h 2323145"/>
              <a:gd name="connsiteX236" fmla="*/ 1494279 w 11269336"/>
              <a:gd name="connsiteY236" fmla="*/ 2183112 h 2323145"/>
              <a:gd name="connsiteX237" fmla="*/ 1473714 w 11269336"/>
              <a:gd name="connsiteY237" fmla="*/ 2179625 h 2323145"/>
              <a:gd name="connsiteX238" fmla="*/ 1449503 w 11269336"/>
              <a:gd name="connsiteY238" fmla="*/ 2182633 h 2323145"/>
              <a:gd name="connsiteX239" fmla="*/ 1266687 w 11269336"/>
              <a:gd name="connsiteY239" fmla="*/ 2212688 h 2323145"/>
              <a:gd name="connsiteX240" fmla="*/ 1239614 w 11269336"/>
              <a:gd name="connsiteY240" fmla="*/ 2209727 h 2323145"/>
              <a:gd name="connsiteX241" fmla="*/ 1202436 w 11269336"/>
              <a:gd name="connsiteY241" fmla="*/ 2209817 h 2323145"/>
              <a:gd name="connsiteX242" fmla="*/ 1136097 w 11269336"/>
              <a:gd name="connsiteY242" fmla="*/ 2205112 h 2323145"/>
              <a:gd name="connsiteX243" fmla="*/ 988232 w 11269336"/>
              <a:gd name="connsiteY243" fmla="*/ 2235635 h 2323145"/>
              <a:gd name="connsiteX244" fmla="*/ 981959 w 11269336"/>
              <a:gd name="connsiteY244" fmla="*/ 2231607 h 2323145"/>
              <a:gd name="connsiteX245" fmla="*/ 938600 w 11269336"/>
              <a:gd name="connsiteY245" fmla="*/ 2238113 h 2323145"/>
              <a:gd name="connsiteX246" fmla="*/ 791788 w 11269336"/>
              <a:gd name="connsiteY246" fmla="*/ 2293224 h 2323145"/>
              <a:gd name="connsiteX247" fmla="*/ 706914 w 11269336"/>
              <a:gd name="connsiteY247" fmla="*/ 2305046 h 2323145"/>
              <a:gd name="connsiteX248" fmla="*/ 675971 w 11269336"/>
              <a:gd name="connsiteY248" fmla="*/ 2304030 h 2323145"/>
              <a:gd name="connsiteX249" fmla="*/ 624180 w 11269336"/>
              <a:gd name="connsiteY249" fmla="*/ 2302650 h 2323145"/>
              <a:gd name="connsiteX250" fmla="*/ 583453 w 11269336"/>
              <a:gd name="connsiteY250" fmla="*/ 2288788 h 2323145"/>
              <a:gd name="connsiteX251" fmla="*/ 540946 w 11269336"/>
              <a:gd name="connsiteY251" fmla="*/ 2292721 h 2323145"/>
              <a:gd name="connsiteX252" fmla="*/ 533680 w 11269336"/>
              <a:gd name="connsiteY252" fmla="*/ 2310233 h 2323145"/>
              <a:gd name="connsiteX253" fmla="*/ 487366 w 11269336"/>
              <a:gd name="connsiteY253" fmla="*/ 2309053 h 2323145"/>
              <a:gd name="connsiteX254" fmla="*/ 416820 w 11269336"/>
              <a:gd name="connsiteY254" fmla="*/ 2305443 h 2323145"/>
              <a:gd name="connsiteX255" fmla="*/ 376805 w 11269336"/>
              <a:gd name="connsiteY255" fmla="*/ 2307647 h 2323145"/>
              <a:gd name="connsiteX256" fmla="*/ 266777 w 11269336"/>
              <a:gd name="connsiteY256" fmla="*/ 2309012 h 2323145"/>
              <a:gd name="connsiteX257" fmla="*/ 156013 w 11269336"/>
              <a:gd name="connsiteY257" fmla="*/ 2306832 h 2323145"/>
              <a:gd name="connsiteX258" fmla="*/ 87258 w 11269336"/>
              <a:gd name="connsiteY258" fmla="*/ 2285511 h 2323145"/>
              <a:gd name="connsiteX259" fmla="*/ 23798 w 11269336"/>
              <a:gd name="connsiteY259" fmla="*/ 2281822 h 2323145"/>
              <a:gd name="connsiteX260" fmla="*/ 0 w 11269336"/>
              <a:gd name="connsiteY260" fmla="*/ 2285369 h 2323145"/>
              <a:gd name="connsiteX261" fmla="*/ 0 w 11269336"/>
              <a:gd name="connsiteY261"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702453 w 11269336"/>
              <a:gd name="connsiteY141" fmla="*/ 2151586 h 2323145"/>
              <a:gd name="connsiteX142" fmla="*/ 4593061 w 11269336"/>
              <a:gd name="connsiteY142" fmla="*/ 2171597 h 2323145"/>
              <a:gd name="connsiteX143" fmla="*/ 4533444 w 11269336"/>
              <a:gd name="connsiteY143" fmla="*/ 2181200 h 2323145"/>
              <a:gd name="connsiteX144" fmla="*/ 4492832 w 11269336"/>
              <a:gd name="connsiteY144" fmla="*/ 2188033 h 2323145"/>
              <a:gd name="connsiteX145" fmla="*/ 4467257 w 11269336"/>
              <a:gd name="connsiteY145" fmla="*/ 2196121 h 2323145"/>
              <a:gd name="connsiteX146" fmla="*/ 4459937 w 11269336"/>
              <a:gd name="connsiteY146" fmla="*/ 2195182 h 2323145"/>
              <a:gd name="connsiteX147" fmla="*/ 4433312 w 11269336"/>
              <a:gd name="connsiteY147" fmla="*/ 2199004 h 2323145"/>
              <a:gd name="connsiteX148" fmla="*/ 4420601 w 11269336"/>
              <a:gd name="connsiteY148" fmla="*/ 2205158 h 2323145"/>
              <a:gd name="connsiteX149" fmla="*/ 4405765 w 11269336"/>
              <a:gd name="connsiteY149" fmla="*/ 2199902 h 2323145"/>
              <a:gd name="connsiteX150" fmla="*/ 4401354 w 11269336"/>
              <a:gd name="connsiteY150" fmla="*/ 2194745 h 2323145"/>
              <a:gd name="connsiteX151" fmla="*/ 4383151 w 11269336"/>
              <a:gd name="connsiteY151" fmla="*/ 2201140 h 2323145"/>
              <a:gd name="connsiteX152" fmla="*/ 4366646 w 11269336"/>
              <a:gd name="connsiteY152" fmla="*/ 2198564 h 2323145"/>
              <a:gd name="connsiteX153" fmla="*/ 4354009 w 11269336"/>
              <a:gd name="connsiteY153" fmla="*/ 2204984 h 2323145"/>
              <a:gd name="connsiteX154" fmla="*/ 4348284 w 11269336"/>
              <a:gd name="connsiteY154" fmla="*/ 2205270 h 2323145"/>
              <a:gd name="connsiteX155" fmla="*/ 4333906 w 11269336"/>
              <a:gd name="connsiteY155" fmla="*/ 2205251 h 2323145"/>
              <a:gd name="connsiteX156" fmla="*/ 4308819 w 11269336"/>
              <a:gd name="connsiteY156" fmla="*/ 2203822 h 2323145"/>
              <a:gd name="connsiteX157" fmla="*/ 4301210 w 11269336"/>
              <a:gd name="connsiteY157" fmla="*/ 2204456 h 2323145"/>
              <a:gd name="connsiteX158" fmla="*/ 4283095 w 11269336"/>
              <a:gd name="connsiteY158" fmla="*/ 2198177 h 2323145"/>
              <a:gd name="connsiteX159" fmla="*/ 4250119 w 11269336"/>
              <a:gd name="connsiteY159" fmla="*/ 2196342 h 2323145"/>
              <a:gd name="connsiteX160" fmla="*/ 4189203 w 11269336"/>
              <a:gd name="connsiteY160" fmla="*/ 2178994 h 2323145"/>
              <a:gd name="connsiteX161" fmla="*/ 4154035 w 11269336"/>
              <a:gd name="connsiteY161" fmla="*/ 2171950 h 2323145"/>
              <a:gd name="connsiteX162" fmla="*/ 4129569 w 11269336"/>
              <a:gd name="connsiteY162" fmla="*/ 2163850 h 2323145"/>
              <a:gd name="connsiteX163" fmla="*/ 4061250 w 11269336"/>
              <a:gd name="connsiteY163" fmla="*/ 2159236 h 2323145"/>
              <a:gd name="connsiteX164" fmla="*/ 3945480 w 11269336"/>
              <a:gd name="connsiteY164" fmla="*/ 2158279 h 2323145"/>
              <a:gd name="connsiteX165" fmla="*/ 3921468 w 11269336"/>
              <a:gd name="connsiteY165" fmla="*/ 2156588 h 2323145"/>
              <a:gd name="connsiteX166" fmla="*/ 3903348 w 11269336"/>
              <a:gd name="connsiteY166" fmla="*/ 2149220 h 2323145"/>
              <a:gd name="connsiteX167" fmla="*/ 3901342 w 11269336"/>
              <a:gd name="connsiteY167" fmla="*/ 2142355 h 2323145"/>
              <a:gd name="connsiteX168" fmla="*/ 3888539 w 11269336"/>
              <a:gd name="connsiteY168" fmla="*/ 2140476 h 2323145"/>
              <a:gd name="connsiteX169" fmla="*/ 3885662 w 11269336"/>
              <a:gd name="connsiteY169" fmla="*/ 2138740 h 2323145"/>
              <a:gd name="connsiteX170" fmla="*/ 3868627 w 11269336"/>
              <a:gd name="connsiteY170" fmla="*/ 2130023 h 2323145"/>
              <a:gd name="connsiteX171" fmla="*/ 3819177 w 11269336"/>
              <a:gd name="connsiteY171" fmla="*/ 2142111 h 2323145"/>
              <a:gd name="connsiteX172" fmla="*/ 3769100 w 11269336"/>
              <a:gd name="connsiteY172" fmla="*/ 2131731 h 2323145"/>
              <a:gd name="connsiteX173" fmla="*/ 3562752 w 11269336"/>
              <a:gd name="connsiteY173" fmla="*/ 2131785 h 2323145"/>
              <a:gd name="connsiteX174" fmla="*/ 3541402 w 11269336"/>
              <a:gd name="connsiteY174" fmla="*/ 2106821 h 2323145"/>
              <a:gd name="connsiteX175" fmla="*/ 3365341 w 11269336"/>
              <a:gd name="connsiteY175" fmla="*/ 2077638 h 2323145"/>
              <a:gd name="connsiteX176" fmla="*/ 3170922 w 11269336"/>
              <a:gd name="connsiteY176" fmla="*/ 2115957 h 2323145"/>
              <a:gd name="connsiteX177" fmla="*/ 3156256 w 11269336"/>
              <a:gd name="connsiteY177" fmla="*/ 2124773 h 2323145"/>
              <a:gd name="connsiteX178" fmla="*/ 3140298 w 11269336"/>
              <a:gd name="connsiteY178" fmla="*/ 2129182 h 2323145"/>
              <a:gd name="connsiteX179" fmla="*/ 3138514 w 11269336"/>
              <a:gd name="connsiteY179" fmla="*/ 2128069 h 2323145"/>
              <a:gd name="connsiteX180" fmla="*/ 3120467 w 11269336"/>
              <a:gd name="connsiteY180" fmla="*/ 2128281 h 2323145"/>
              <a:gd name="connsiteX181" fmla="*/ 3116175 w 11269336"/>
              <a:gd name="connsiteY181" fmla="*/ 2131633 h 2323145"/>
              <a:gd name="connsiteX182" fmla="*/ 3103685 w 11269336"/>
              <a:gd name="connsiteY182" fmla="*/ 2132814 h 2323145"/>
              <a:gd name="connsiteX183" fmla="*/ 3078794 w 11269336"/>
              <a:gd name="connsiteY183" fmla="*/ 2137935 h 2323145"/>
              <a:gd name="connsiteX184" fmla="*/ 3074407 w 11269336"/>
              <a:gd name="connsiteY184" fmla="*/ 2136274 h 2323145"/>
              <a:gd name="connsiteX185" fmla="*/ 3037285 w 11269336"/>
              <a:gd name="connsiteY185" fmla="*/ 2139919 h 2323145"/>
              <a:gd name="connsiteX186" fmla="*/ 3036901 w 11269336"/>
              <a:gd name="connsiteY186" fmla="*/ 2138726 h 2323145"/>
              <a:gd name="connsiteX187" fmla="*/ 3026996 w 11269336"/>
              <a:gd name="connsiteY187" fmla="*/ 2134322 h 2323145"/>
              <a:gd name="connsiteX188" fmla="*/ 3007772 w 11269336"/>
              <a:gd name="connsiteY188" fmla="*/ 2128742 h 2323145"/>
              <a:gd name="connsiteX189" fmla="*/ 2965030 w 11269336"/>
              <a:gd name="connsiteY189" fmla="*/ 2100494 h 2323145"/>
              <a:gd name="connsiteX190" fmla="*/ 2926342 w 11269336"/>
              <a:gd name="connsiteY190" fmla="*/ 2104155 h 2323145"/>
              <a:gd name="connsiteX191" fmla="*/ 2918608 w 11269336"/>
              <a:gd name="connsiteY191" fmla="*/ 2104215 h 2323145"/>
              <a:gd name="connsiteX192" fmla="*/ 2918475 w 11269336"/>
              <a:gd name="connsiteY192" fmla="*/ 2103937 h 2323145"/>
              <a:gd name="connsiteX193" fmla="*/ 2910360 w 11269336"/>
              <a:gd name="connsiteY193" fmla="*/ 2103444 h 2323145"/>
              <a:gd name="connsiteX194" fmla="*/ 2904507 w 11269336"/>
              <a:gd name="connsiteY194" fmla="*/ 2104326 h 2323145"/>
              <a:gd name="connsiteX195" fmla="*/ 2889503 w 11269336"/>
              <a:gd name="connsiteY195" fmla="*/ 2104443 h 2323145"/>
              <a:gd name="connsiteX196" fmla="*/ 2884480 w 11269336"/>
              <a:gd name="connsiteY196" fmla="*/ 2102626 h 2323145"/>
              <a:gd name="connsiteX197" fmla="*/ 2882689 w 11269336"/>
              <a:gd name="connsiteY197" fmla="*/ 2099228 h 2323145"/>
              <a:gd name="connsiteX198" fmla="*/ 2881291 w 11269336"/>
              <a:gd name="connsiteY198" fmla="*/ 2099618 h 2323145"/>
              <a:gd name="connsiteX199" fmla="*/ 2853979 w 11269336"/>
              <a:gd name="connsiteY199" fmla="*/ 2090388 h 2323145"/>
              <a:gd name="connsiteX200" fmla="*/ 2791790 w 11269336"/>
              <a:gd name="connsiteY200" fmla="*/ 2080332 h 2323145"/>
              <a:gd name="connsiteX201" fmla="*/ 2755844 w 11269336"/>
              <a:gd name="connsiteY201" fmla="*/ 2078874 h 2323145"/>
              <a:gd name="connsiteX202" fmla="*/ 2657742 w 11269336"/>
              <a:gd name="connsiteY202" fmla="*/ 2070179 h 2323145"/>
              <a:gd name="connsiteX203" fmla="*/ 2559549 w 11269336"/>
              <a:gd name="connsiteY203" fmla="*/ 2057873 h 2323145"/>
              <a:gd name="connsiteX204" fmla="*/ 2512054 w 11269336"/>
              <a:gd name="connsiteY204" fmla="*/ 2031671 h 2323145"/>
              <a:gd name="connsiteX205" fmla="*/ 2506437 w 11269336"/>
              <a:gd name="connsiteY205" fmla="*/ 2030918 h 2323145"/>
              <a:gd name="connsiteX206" fmla="*/ 2491752 w 11269336"/>
              <a:gd name="connsiteY206" fmla="*/ 2033906 h 2323145"/>
              <a:gd name="connsiteX207" fmla="*/ 2486338 w 11269336"/>
              <a:gd name="connsiteY207" fmla="*/ 2035862 h 2323145"/>
              <a:gd name="connsiteX208" fmla="*/ 2478186 w 11269336"/>
              <a:gd name="connsiteY208" fmla="*/ 2036953 h 2323145"/>
              <a:gd name="connsiteX209" fmla="*/ 2477950 w 11269336"/>
              <a:gd name="connsiteY209" fmla="*/ 2036715 h 2323145"/>
              <a:gd name="connsiteX210" fmla="*/ 2470381 w 11269336"/>
              <a:gd name="connsiteY210" fmla="*/ 2038256 h 2323145"/>
              <a:gd name="connsiteX211" fmla="*/ 2433781 w 11269336"/>
              <a:gd name="connsiteY211" fmla="*/ 2049140 h 2323145"/>
              <a:gd name="connsiteX212" fmla="*/ 2381172 w 11269336"/>
              <a:gd name="connsiteY212" fmla="*/ 2030645 h 2323145"/>
              <a:gd name="connsiteX213" fmla="*/ 2360198 w 11269336"/>
              <a:gd name="connsiteY213" fmla="*/ 2029059 h 2323145"/>
              <a:gd name="connsiteX214" fmla="*/ 2348815 w 11269336"/>
              <a:gd name="connsiteY214" fmla="*/ 2026798 h 2323145"/>
              <a:gd name="connsiteX215" fmla="*/ 2347988 w 11269336"/>
              <a:gd name="connsiteY215" fmla="*/ 2025745 h 2323145"/>
              <a:gd name="connsiteX216" fmla="*/ 2312920 w 11269336"/>
              <a:gd name="connsiteY216" fmla="*/ 2036311 h 2323145"/>
              <a:gd name="connsiteX217" fmla="*/ 2307986 w 11269336"/>
              <a:gd name="connsiteY217" fmla="*/ 2035583 h 2323145"/>
              <a:gd name="connsiteX218" fmla="*/ 2285481 w 11269336"/>
              <a:gd name="connsiteY218" fmla="*/ 2045197 h 2323145"/>
              <a:gd name="connsiteX219" fmla="*/ 2273666 w 11269336"/>
              <a:gd name="connsiteY219" fmla="*/ 2048710 h 2323145"/>
              <a:gd name="connsiteX220" fmla="*/ 2270719 w 11269336"/>
              <a:gd name="connsiteY220" fmla="*/ 2052702 h 2323145"/>
              <a:gd name="connsiteX221" fmla="*/ 2253080 w 11269336"/>
              <a:gd name="connsiteY221" fmla="*/ 2056363 h 2323145"/>
              <a:gd name="connsiteX222" fmla="*/ 2250906 w 11269336"/>
              <a:gd name="connsiteY222" fmla="*/ 2055654 h 2323145"/>
              <a:gd name="connsiteX223" fmla="*/ 2236905 w 11269336"/>
              <a:gd name="connsiteY223" fmla="*/ 2062882 h 2323145"/>
              <a:gd name="connsiteX224" fmla="*/ 2225830 w 11269336"/>
              <a:gd name="connsiteY224" fmla="*/ 2074027 h 2323145"/>
              <a:gd name="connsiteX225" fmla="*/ 2073776 w 11269336"/>
              <a:gd name="connsiteY225" fmla="*/ 2089244 h 2323145"/>
              <a:gd name="connsiteX226" fmla="*/ 1948256 w 11269336"/>
              <a:gd name="connsiteY226" fmla="*/ 2146616 h 2323145"/>
              <a:gd name="connsiteX227" fmla="*/ 1865582 w 11269336"/>
              <a:gd name="connsiteY227" fmla="*/ 2153738 h 2323145"/>
              <a:gd name="connsiteX228" fmla="*/ 1835210 w 11269336"/>
              <a:gd name="connsiteY228" fmla="*/ 2134244 h 2323145"/>
              <a:gd name="connsiteX229" fmla="*/ 1632661 w 11269336"/>
              <a:gd name="connsiteY229" fmla="*/ 2173882 h 2323145"/>
              <a:gd name="connsiteX230" fmla="*/ 1579590 w 11269336"/>
              <a:gd name="connsiteY230" fmla="*/ 2173680 h 2323145"/>
              <a:gd name="connsiteX231" fmla="*/ 1535601 w 11269336"/>
              <a:gd name="connsiteY231" fmla="*/ 2194590 h 2323145"/>
              <a:gd name="connsiteX232" fmla="*/ 1515594 w 11269336"/>
              <a:gd name="connsiteY232" fmla="*/ 2189622 h 2323145"/>
              <a:gd name="connsiteX233" fmla="*/ 1512113 w 11269336"/>
              <a:gd name="connsiteY233" fmla="*/ 2188534 h 2323145"/>
              <a:gd name="connsiteX234" fmla="*/ 1498838 w 11269336"/>
              <a:gd name="connsiteY234" fmla="*/ 2189213 h 2323145"/>
              <a:gd name="connsiteX235" fmla="*/ 1494279 w 11269336"/>
              <a:gd name="connsiteY235" fmla="*/ 2183112 h 2323145"/>
              <a:gd name="connsiteX236" fmla="*/ 1473714 w 11269336"/>
              <a:gd name="connsiteY236" fmla="*/ 2179625 h 2323145"/>
              <a:gd name="connsiteX237" fmla="*/ 1449503 w 11269336"/>
              <a:gd name="connsiteY237" fmla="*/ 2182633 h 2323145"/>
              <a:gd name="connsiteX238" fmla="*/ 1266687 w 11269336"/>
              <a:gd name="connsiteY238" fmla="*/ 2212688 h 2323145"/>
              <a:gd name="connsiteX239" fmla="*/ 1239614 w 11269336"/>
              <a:gd name="connsiteY239" fmla="*/ 2209727 h 2323145"/>
              <a:gd name="connsiteX240" fmla="*/ 1202436 w 11269336"/>
              <a:gd name="connsiteY240" fmla="*/ 2209817 h 2323145"/>
              <a:gd name="connsiteX241" fmla="*/ 1136097 w 11269336"/>
              <a:gd name="connsiteY241" fmla="*/ 2205112 h 2323145"/>
              <a:gd name="connsiteX242" fmla="*/ 988232 w 11269336"/>
              <a:gd name="connsiteY242" fmla="*/ 2235635 h 2323145"/>
              <a:gd name="connsiteX243" fmla="*/ 981959 w 11269336"/>
              <a:gd name="connsiteY243" fmla="*/ 2231607 h 2323145"/>
              <a:gd name="connsiteX244" fmla="*/ 938600 w 11269336"/>
              <a:gd name="connsiteY244" fmla="*/ 2238113 h 2323145"/>
              <a:gd name="connsiteX245" fmla="*/ 791788 w 11269336"/>
              <a:gd name="connsiteY245" fmla="*/ 2293224 h 2323145"/>
              <a:gd name="connsiteX246" fmla="*/ 706914 w 11269336"/>
              <a:gd name="connsiteY246" fmla="*/ 2305046 h 2323145"/>
              <a:gd name="connsiteX247" fmla="*/ 675971 w 11269336"/>
              <a:gd name="connsiteY247" fmla="*/ 2304030 h 2323145"/>
              <a:gd name="connsiteX248" fmla="*/ 624180 w 11269336"/>
              <a:gd name="connsiteY248" fmla="*/ 2302650 h 2323145"/>
              <a:gd name="connsiteX249" fmla="*/ 583453 w 11269336"/>
              <a:gd name="connsiteY249" fmla="*/ 2288788 h 2323145"/>
              <a:gd name="connsiteX250" fmla="*/ 540946 w 11269336"/>
              <a:gd name="connsiteY250" fmla="*/ 2292721 h 2323145"/>
              <a:gd name="connsiteX251" fmla="*/ 533680 w 11269336"/>
              <a:gd name="connsiteY251" fmla="*/ 2310233 h 2323145"/>
              <a:gd name="connsiteX252" fmla="*/ 487366 w 11269336"/>
              <a:gd name="connsiteY252" fmla="*/ 2309053 h 2323145"/>
              <a:gd name="connsiteX253" fmla="*/ 416820 w 11269336"/>
              <a:gd name="connsiteY253" fmla="*/ 2305443 h 2323145"/>
              <a:gd name="connsiteX254" fmla="*/ 376805 w 11269336"/>
              <a:gd name="connsiteY254" fmla="*/ 2307647 h 2323145"/>
              <a:gd name="connsiteX255" fmla="*/ 266777 w 11269336"/>
              <a:gd name="connsiteY255" fmla="*/ 2309012 h 2323145"/>
              <a:gd name="connsiteX256" fmla="*/ 156013 w 11269336"/>
              <a:gd name="connsiteY256" fmla="*/ 2306832 h 2323145"/>
              <a:gd name="connsiteX257" fmla="*/ 87258 w 11269336"/>
              <a:gd name="connsiteY257" fmla="*/ 2285511 h 2323145"/>
              <a:gd name="connsiteX258" fmla="*/ 23798 w 11269336"/>
              <a:gd name="connsiteY258" fmla="*/ 2281822 h 2323145"/>
              <a:gd name="connsiteX259" fmla="*/ 0 w 11269336"/>
              <a:gd name="connsiteY259" fmla="*/ 2285369 h 2323145"/>
              <a:gd name="connsiteX260" fmla="*/ 0 w 11269336"/>
              <a:gd name="connsiteY260"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807902 w 11269336"/>
              <a:gd name="connsiteY135" fmla="*/ 2138894 h 2323145"/>
              <a:gd name="connsiteX136" fmla="*/ 4765388 w 11269336"/>
              <a:gd name="connsiteY136" fmla="*/ 2162525 h 2323145"/>
              <a:gd name="connsiteX137" fmla="*/ 4745033 w 11269336"/>
              <a:gd name="connsiteY137" fmla="*/ 2158859 h 2323145"/>
              <a:gd name="connsiteX138" fmla="*/ 4741475 w 11269336"/>
              <a:gd name="connsiteY138" fmla="*/ 2157998 h 2323145"/>
              <a:gd name="connsiteX139" fmla="*/ 4728247 w 11269336"/>
              <a:gd name="connsiteY139" fmla="*/ 2159526 h 2323145"/>
              <a:gd name="connsiteX140" fmla="*/ 4723263 w 11269336"/>
              <a:gd name="connsiteY140" fmla="*/ 2153742 h 2323145"/>
              <a:gd name="connsiteX141" fmla="*/ 4593061 w 11269336"/>
              <a:gd name="connsiteY141" fmla="*/ 2171597 h 2323145"/>
              <a:gd name="connsiteX142" fmla="*/ 4533444 w 11269336"/>
              <a:gd name="connsiteY142" fmla="*/ 2181200 h 2323145"/>
              <a:gd name="connsiteX143" fmla="*/ 4492832 w 11269336"/>
              <a:gd name="connsiteY143" fmla="*/ 2188033 h 2323145"/>
              <a:gd name="connsiteX144" fmla="*/ 4467257 w 11269336"/>
              <a:gd name="connsiteY144" fmla="*/ 2196121 h 2323145"/>
              <a:gd name="connsiteX145" fmla="*/ 4459937 w 11269336"/>
              <a:gd name="connsiteY145" fmla="*/ 2195182 h 2323145"/>
              <a:gd name="connsiteX146" fmla="*/ 4433312 w 11269336"/>
              <a:gd name="connsiteY146" fmla="*/ 2199004 h 2323145"/>
              <a:gd name="connsiteX147" fmla="*/ 4420601 w 11269336"/>
              <a:gd name="connsiteY147" fmla="*/ 2205158 h 2323145"/>
              <a:gd name="connsiteX148" fmla="*/ 4405765 w 11269336"/>
              <a:gd name="connsiteY148" fmla="*/ 2199902 h 2323145"/>
              <a:gd name="connsiteX149" fmla="*/ 4401354 w 11269336"/>
              <a:gd name="connsiteY149" fmla="*/ 2194745 h 2323145"/>
              <a:gd name="connsiteX150" fmla="*/ 4383151 w 11269336"/>
              <a:gd name="connsiteY150" fmla="*/ 2201140 h 2323145"/>
              <a:gd name="connsiteX151" fmla="*/ 4366646 w 11269336"/>
              <a:gd name="connsiteY151" fmla="*/ 2198564 h 2323145"/>
              <a:gd name="connsiteX152" fmla="*/ 4354009 w 11269336"/>
              <a:gd name="connsiteY152" fmla="*/ 2204984 h 2323145"/>
              <a:gd name="connsiteX153" fmla="*/ 4348284 w 11269336"/>
              <a:gd name="connsiteY153" fmla="*/ 2205270 h 2323145"/>
              <a:gd name="connsiteX154" fmla="*/ 4333906 w 11269336"/>
              <a:gd name="connsiteY154" fmla="*/ 2205251 h 2323145"/>
              <a:gd name="connsiteX155" fmla="*/ 4308819 w 11269336"/>
              <a:gd name="connsiteY155" fmla="*/ 2203822 h 2323145"/>
              <a:gd name="connsiteX156" fmla="*/ 4301210 w 11269336"/>
              <a:gd name="connsiteY156" fmla="*/ 2204456 h 2323145"/>
              <a:gd name="connsiteX157" fmla="*/ 4283095 w 11269336"/>
              <a:gd name="connsiteY157" fmla="*/ 2198177 h 2323145"/>
              <a:gd name="connsiteX158" fmla="*/ 4250119 w 11269336"/>
              <a:gd name="connsiteY158" fmla="*/ 2196342 h 2323145"/>
              <a:gd name="connsiteX159" fmla="*/ 4189203 w 11269336"/>
              <a:gd name="connsiteY159" fmla="*/ 2178994 h 2323145"/>
              <a:gd name="connsiteX160" fmla="*/ 4154035 w 11269336"/>
              <a:gd name="connsiteY160" fmla="*/ 2171950 h 2323145"/>
              <a:gd name="connsiteX161" fmla="*/ 4129569 w 11269336"/>
              <a:gd name="connsiteY161" fmla="*/ 2163850 h 2323145"/>
              <a:gd name="connsiteX162" fmla="*/ 4061250 w 11269336"/>
              <a:gd name="connsiteY162" fmla="*/ 2159236 h 2323145"/>
              <a:gd name="connsiteX163" fmla="*/ 3945480 w 11269336"/>
              <a:gd name="connsiteY163" fmla="*/ 2158279 h 2323145"/>
              <a:gd name="connsiteX164" fmla="*/ 3921468 w 11269336"/>
              <a:gd name="connsiteY164" fmla="*/ 2156588 h 2323145"/>
              <a:gd name="connsiteX165" fmla="*/ 3903348 w 11269336"/>
              <a:gd name="connsiteY165" fmla="*/ 2149220 h 2323145"/>
              <a:gd name="connsiteX166" fmla="*/ 3901342 w 11269336"/>
              <a:gd name="connsiteY166" fmla="*/ 2142355 h 2323145"/>
              <a:gd name="connsiteX167" fmla="*/ 3888539 w 11269336"/>
              <a:gd name="connsiteY167" fmla="*/ 2140476 h 2323145"/>
              <a:gd name="connsiteX168" fmla="*/ 3885662 w 11269336"/>
              <a:gd name="connsiteY168" fmla="*/ 2138740 h 2323145"/>
              <a:gd name="connsiteX169" fmla="*/ 3868627 w 11269336"/>
              <a:gd name="connsiteY169" fmla="*/ 2130023 h 2323145"/>
              <a:gd name="connsiteX170" fmla="*/ 3819177 w 11269336"/>
              <a:gd name="connsiteY170" fmla="*/ 2142111 h 2323145"/>
              <a:gd name="connsiteX171" fmla="*/ 3769100 w 11269336"/>
              <a:gd name="connsiteY171" fmla="*/ 2131731 h 2323145"/>
              <a:gd name="connsiteX172" fmla="*/ 3562752 w 11269336"/>
              <a:gd name="connsiteY172" fmla="*/ 2131785 h 2323145"/>
              <a:gd name="connsiteX173" fmla="*/ 3541402 w 11269336"/>
              <a:gd name="connsiteY173" fmla="*/ 2106821 h 2323145"/>
              <a:gd name="connsiteX174" fmla="*/ 3365341 w 11269336"/>
              <a:gd name="connsiteY174" fmla="*/ 2077638 h 2323145"/>
              <a:gd name="connsiteX175" fmla="*/ 3170922 w 11269336"/>
              <a:gd name="connsiteY175" fmla="*/ 2115957 h 2323145"/>
              <a:gd name="connsiteX176" fmla="*/ 3156256 w 11269336"/>
              <a:gd name="connsiteY176" fmla="*/ 2124773 h 2323145"/>
              <a:gd name="connsiteX177" fmla="*/ 3140298 w 11269336"/>
              <a:gd name="connsiteY177" fmla="*/ 2129182 h 2323145"/>
              <a:gd name="connsiteX178" fmla="*/ 3138514 w 11269336"/>
              <a:gd name="connsiteY178" fmla="*/ 2128069 h 2323145"/>
              <a:gd name="connsiteX179" fmla="*/ 3120467 w 11269336"/>
              <a:gd name="connsiteY179" fmla="*/ 2128281 h 2323145"/>
              <a:gd name="connsiteX180" fmla="*/ 3116175 w 11269336"/>
              <a:gd name="connsiteY180" fmla="*/ 2131633 h 2323145"/>
              <a:gd name="connsiteX181" fmla="*/ 3103685 w 11269336"/>
              <a:gd name="connsiteY181" fmla="*/ 2132814 h 2323145"/>
              <a:gd name="connsiteX182" fmla="*/ 3078794 w 11269336"/>
              <a:gd name="connsiteY182" fmla="*/ 2137935 h 2323145"/>
              <a:gd name="connsiteX183" fmla="*/ 3074407 w 11269336"/>
              <a:gd name="connsiteY183" fmla="*/ 2136274 h 2323145"/>
              <a:gd name="connsiteX184" fmla="*/ 3037285 w 11269336"/>
              <a:gd name="connsiteY184" fmla="*/ 2139919 h 2323145"/>
              <a:gd name="connsiteX185" fmla="*/ 3036901 w 11269336"/>
              <a:gd name="connsiteY185" fmla="*/ 2138726 h 2323145"/>
              <a:gd name="connsiteX186" fmla="*/ 3026996 w 11269336"/>
              <a:gd name="connsiteY186" fmla="*/ 2134322 h 2323145"/>
              <a:gd name="connsiteX187" fmla="*/ 3007772 w 11269336"/>
              <a:gd name="connsiteY187" fmla="*/ 2128742 h 2323145"/>
              <a:gd name="connsiteX188" fmla="*/ 2965030 w 11269336"/>
              <a:gd name="connsiteY188" fmla="*/ 2100494 h 2323145"/>
              <a:gd name="connsiteX189" fmla="*/ 2926342 w 11269336"/>
              <a:gd name="connsiteY189" fmla="*/ 2104155 h 2323145"/>
              <a:gd name="connsiteX190" fmla="*/ 2918608 w 11269336"/>
              <a:gd name="connsiteY190" fmla="*/ 2104215 h 2323145"/>
              <a:gd name="connsiteX191" fmla="*/ 2918475 w 11269336"/>
              <a:gd name="connsiteY191" fmla="*/ 2103937 h 2323145"/>
              <a:gd name="connsiteX192" fmla="*/ 2910360 w 11269336"/>
              <a:gd name="connsiteY192" fmla="*/ 2103444 h 2323145"/>
              <a:gd name="connsiteX193" fmla="*/ 2904507 w 11269336"/>
              <a:gd name="connsiteY193" fmla="*/ 2104326 h 2323145"/>
              <a:gd name="connsiteX194" fmla="*/ 2889503 w 11269336"/>
              <a:gd name="connsiteY194" fmla="*/ 2104443 h 2323145"/>
              <a:gd name="connsiteX195" fmla="*/ 2884480 w 11269336"/>
              <a:gd name="connsiteY195" fmla="*/ 2102626 h 2323145"/>
              <a:gd name="connsiteX196" fmla="*/ 2882689 w 11269336"/>
              <a:gd name="connsiteY196" fmla="*/ 2099228 h 2323145"/>
              <a:gd name="connsiteX197" fmla="*/ 2881291 w 11269336"/>
              <a:gd name="connsiteY197" fmla="*/ 2099618 h 2323145"/>
              <a:gd name="connsiteX198" fmla="*/ 2853979 w 11269336"/>
              <a:gd name="connsiteY198" fmla="*/ 2090388 h 2323145"/>
              <a:gd name="connsiteX199" fmla="*/ 2791790 w 11269336"/>
              <a:gd name="connsiteY199" fmla="*/ 2080332 h 2323145"/>
              <a:gd name="connsiteX200" fmla="*/ 2755844 w 11269336"/>
              <a:gd name="connsiteY200" fmla="*/ 2078874 h 2323145"/>
              <a:gd name="connsiteX201" fmla="*/ 2657742 w 11269336"/>
              <a:gd name="connsiteY201" fmla="*/ 2070179 h 2323145"/>
              <a:gd name="connsiteX202" fmla="*/ 2559549 w 11269336"/>
              <a:gd name="connsiteY202" fmla="*/ 2057873 h 2323145"/>
              <a:gd name="connsiteX203" fmla="*/ 2512054 w 11269336"/>
              <a:gd name="connsiteY203" fmla="*/ 2031671 h 2323145"/>
              <a:gd name="connsiteX204" fmla="*/ 2506437 w 11269336"/>
              <a:gd name="connsiteY204" fmla="*/ 2030918 h 2323145"/>
              <a:gd name="connsiteX205" fmla="*/ 2491752 w 11269336"/>
              <a:gd name="connsiteY205" fmla="*/ 2033906 h 2323145"/>
              <a:gd name="connsiteX206" fmla="*/ 2486338 w 11269336"/>
              <a:gd name="connsiteY206" fmla="*/ 2035862 h 2323145"/>
              <a:gd name="connsiteX207" fmla="*/ 2478186 w 11269336"/>
              <a:gd name="connsiteY207" fmla="*/ 2036953 h 2323145"/>
              <a:gd name="connsiteX208" fmla="*/ 2477950 w 11269336"/>
              <a:gd name="connsiteY208" fmla="*/ 2036715 h 2323145"/>
              <a:gd name="connsiteX209" fmla="*/ 2470381 w 11269336"/>
              <a:gd name="connsiteY209" fmla="*/ 2038256 h 2323145"/>
              <a:gd name="connsiteX210" fmla="*/ 2433781 w 11269336"/>
              <a:gd name="connsiteY210" fmla="*/ 2049140 h 2323145"/>
              <a:gd name="connsiteX211" fmla="*/ 2381172 w 11269336"/>
              <a:gd name="connsiteY211" fmla="*/ 2030645 h 2323145"/>
              <a:gd name="connsiteX212" fmla="*/ 2360198 w 11269336"/>
              <a:gd name="connsiteY212" fmla="*/ 2029059 h 2323145"/>
              <a:gd name="connsiteX213" fmla="*/ 2348815 w 11269336"/>
              <a:gd name="connsiteY213" fmla="*/ 2026798 h 2323145"/>
              <a:gd name="connsiteX214" fmla="*/ 2347988 w 11269336"/>
              <a:gd name="connsiteY214" fmla="*/ 2025745 h 2323145"/>
              <a:gd name="connsiteX215" fmla="*/ 2312920 w 11269336"/>
              <a:gd name="connsiteY215" fmla="*/ 2036311 h 2323145"/>
              <a:gd name="connsiteX216" fmla="*/ 2307986 w 11269336"/>
              <a:gd name="connsiteY216" fmla="*/ 2035583 h 2323145"/>
              <a:gd name="connsiteX217" fmla="*/ 2285481 w 11269336"/>
              <a:gd name="connsiteY217" fmla="*/ 2045197 h 2323145"/>
              <a:gd name="connsiteX218" fmla="*/ 2273666 w 11269336"/>
              <a:gd name="connsiteY218" fmla="*/ 2048710 h 2323145"/>
              <a:gd name="connsiteX219" fmla="*/ 2270719 w 11269336"/>
              <a:gd name="connsiteY219" fmla="*/ 2052702 h 2323145"/>
              <a:gd name="connsiteX220" fmla="*/ 2253080 w 11269336"/>
              <a:gd name="connsiteY220" fmla="*/ 2056363 h 2323145"/>
              <a:gd name="connsiteX221" fmla="*/ 2250906 w 11269336"/>
              <a:gd name="connsiteY221" fmla="*/ 2055654 h 2323145"/>
              <a:gd name="connsiteX222" fmla="*/ 2236905 w 11269336"/>
              <a:gd name="connsiteY222" fmla="*/ 2062882 h 2323145"/>
              <a:gd name="connsiteX223" fmla="*/ 2225830 w 11269336"/>
              <a:gd name="connsiteY223" fmla="*/ 2074027 h 2323145"/>
              <a:gd name="connsiteX224" fmla="*/ 2073776 w 11269336"/>
              <a:gd name="connsiteY224" fmla="*/ 2089244 h 2323145"/>
              <a:gd name="connsiteX225" fmla="*/ 1948256 w 11269336"/>
              <a:gd name="connsiteY225" fmla="*/ 2146616 h 2323145"/>
              <a:gd name="connsiteX226" fmla="*/ 1865582 w 11269336"/>
              <a:gd name="connsiteY226" fmla="*/ 2153738 h 2323145"/>
              <a:gd name="connsiteX227" fmla="*/ 1835210 w 11269336"/>
              <a:gd name="connsiteY227" fmla="*/ 2134244 h 2323145"/>
              <a:gd name="connsiteX228" fmla="*/ 1632661 w 11269336"/>
              <a:gd name="connsiteY228" fmla="*/ 2173882 h 2323145"/>
              <a:gd name="connsiteX229" fmla="*/ 1579590 w 11269336"/>
              <a:gd name="connsiteY229" fmla="*/ 2173680 h 2323145"/>
              <a:gd name="connsiteX230" fmla="*/ 1535601 w 11269336"/>
              <a:gd name="connsiteY230" fmla="*/ 2194590 h 2323145"/>
              <a:gd name="connsiteX231" fmla="*/ 1515594 w 11269336"/>
              <a:gd name="connsiteY231" fmla="*/ 2189622 h 2323145"/>
              <a:gd name="connsiteX232" fmla="*/ 1512113 w 11269336"/>
              <a:gd name="connsiteY232" fmla="*/ 2188534 h 2323145"/>
              <a:gd name="connsiteX233" fmla="*/ 1498838 w 11269336"/>
              <a:gd name="connsiteY233" fmla="*/ 2189213 h 2323145"/>
              <a:gd name="connsiteX234" fmla="*/ 1494279 w 11269336"/>
              <a:gd name="connsiteY234" fmla="*/ 2183112 h 2323145"/>
              <a:gd name="connsiteX235" fmla="*/ 1473714 w 11269336"/>
              <a:gd name="connsiteY235" fmla="*/ 2179625 h 2323145"/>
              <a:gd name="connsiteX236" fmla="*/ 1449503 w 11269336"/>
              <a:gd name="connsiteY236" fmla="*/ 2182633 h 2323145"/>
              <a:gd name="connsiteX237" fmla="*/ 1266687 w 11269336"/>
              <a:gd name="connsiteY237" fmla="*/ 2212688 h 2323145"/>
              <a:gd name="connsiteX238" fmla="*/ 1239614 w 11269336"/>
              <a:gd name="connsiteY238" fmla="*/ 2209727 h 2323145"/>
              <a:gd name="connsiteX239" fmla="*/ 1202436 w 11269336"/>
              <a:gd name="connsiteY239" fmla="*/ 2209817 h 2323145"/>
              <a:gd name="connsiteX240" fmla="*/ 1136097 w 11269336"/>
              <a:gd name="connsiteY240" fmla="*/ 2205112 h 2323145"/>
              <a:gd name="connsiteX241" fmla="*/ 988232 w 11269336"/>
              <a:gd name="connsiteY241" fmla="*/ 2235635 h 2323145"/>
              <a:gd name="connsiteX242" fmla="*/ 981959 w 11269336"/>
              <a:gd name="connsiteY242" fmla="*/ 2231607 h 2323145"/>
              <a:gd name="connsiteX243" fmla="*/ 938600 w 11269336"/>
              <a:gd name="connsiteY243" fmla="*/ 2238113 h 2323145"/>
              <a:gd name="connsiteX244" fmla="*/ 791788 w 11269336"/>
              <a:gd name="connsiteY244" fmla="*/ 2293224 h 2323145"/>
              <a:gd name="connsiteX245" fmla="*/ 706914 w 11269336"/>
              <a:gd name="connsiteY245" fmla="*/ 2305046 h 2323145"/>
              <a:gd name="connsiteX246" fmla="*/ 675971 w 11269336"/>
              <a:gd name="connsiteY246" fmla="*/ 2304030 h 2323145"/>
              <a:gd name="connsiteX247" fmla="*/ 624180 w 11269336"/>
              <a:gd name="connsiteY247" fmla="*/ 2302650 h 2323145"/>
              <a:gd name="connsiteX248" fmla="*/ 583453 w 11269336"/>
              <a:gd name="connsiteY248" fmla="*/ 2288788 h 2323145"/>
              <a:gd name="connsiteX249" fmla="*/ 540946 w 11269336"/>
              <a:gd name="connsiteY249" fmla="*/ 2292721 h 2323145"/>
              <a:gd name="connsiteX250" fmla="*/ 533680 w 11269336"/>
              <a:gd name="connsiteY250" fmla="*/ 2310233 h 2323145"/>
              <a:gd name="connsiteX251" fmla="*/ 487366 w 11269336"/>
              <a:gd name="connsiteY251" fmla="*/ 2309053 h 2323145"/>
              <a:gd name="connsiteX252" fmla="*/ 416820 w 11269336"/>
              <a:gd name="connsiteY252" fmla="*/ 2305443 h 2323145"/>
              <a:gd name="connsiteX253" fmla="*/ 376805 w 11269336"/>
              <a:gd name="connsiteY253" fmla="*/ 2307647 h 2323145"/>
              <a:gd name="connsiteX254" fmla="*/ 266777 w 11269336"/>
              <a:gd name="connsiteY254" fmla="*/ 2309012 h 2323145"/>
              <a:gd name="connsiteX255" fmla="*/ 156013 w 11269336"/>
              <a:gd name="connsiteY255" fmla="*/ 2306832 h 2323145"/>
              <a:gd name="connsiteX256" fmla="*/ 87258 w 11269336"/>
              <a:gd name="connsiteY256" fmla="*/ 2285511 h 2323145"/>
              <a:gd name="connsiteX257" fmla="*/ 23798 w 11269336"/>
              <a:gd name="connsiteY257" fmla="*/ 2281822 h 2323145"/>
              <a:gd name="connsiteX258" fmla="*/ 0 w 11269336"/>
              <a:gd name="connsiteY258" fmla="*/ 2285369 h 2323145"/>
              <a:gd name="connsiteX259" fmla="*/ 0 w 11269336"/>
              <a:gd name="connsiteY259"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83151 w 11269336"/>
              <a:gd name="connsiteY149" fmla="*/ 2201140 h 2323145"/>
              <a:gd name="connsiteX150" fmla="*/ 4366646 w 11269336"/>
              <a:gd name="connsiteY150" fmla="*/ 2198564 h 2323145"/>
              <a:gd name="connsiteX151" fmla="*/ 4354009 w 11269336"/>
              <a:gd name="connsiteY151" fmla="*/ 2204984 h 2323145"/>
              <a:gd name="connsiteX152" fmla="*/ 4348284 w 11269336"/>
              <a:gd name="connsiteY152" fmla="*/ 2205270 h 2323145"/>
              <a:gd name="connsiteX153" fmla="*/ 4333906 w 11269336"/>
              <a:gd name="connsiteY153" fmla="*/ 2205251 h 2323145"/>
              <a:gd name="connsiteX154" fmla="*/ 4308819 w 11269336"/>
              <a:gd name="connsiteY154" fmla="*/ 2203822 h 2323145"/>
              <a:gd name="connsiteX155" fmla="*/ 4301210 w 11269336"/>
              <a:gd name="connsiteY155" fmla="*/ 2204456 h 2323145"/>
              <a:gd name="connsiteX156" fmla="*/ 4283095 w 11269336"/>
              <a:gd name="connsiteY156" fmla="*/ 2198177 h 2323145"/>
              <a:gd name="connsiteX157" fmla="*/ 4250119 w 11269336"/>
              <a:gd name="connsiteY157" fmla="*/ 2196342 h 2323145"/>
              <a:gd name="connsiteX158" fmla="*/ 4189203 w 11269336"/>
              <a:gd name="connsiteY158" fmla="*/ 2178994 h 2323145"/>
              <a:gd name="connsiteX159" fmla="*/ 4154035 w 11269336"/>
              <a:gd name="connsiteY159" fmla="*/ 2171950 h 2323145"/>
              <a:gd name="connsiteX160" fmla="*/ 4129569 w 11269336"/>
              <a:gd name="connsiteY160" fmla="*/ 2163850 h 2323145"/>
              <a:gd name="connsiteX161" fmla="*/ 4061250 w 11269336"/>
              <a:gd name="connsiteY161" fmla="*/ 2159236 h 2323145"/>
              <a:gd name="connsiteX162" fmla="*/ 3945480 w 11269336"/>
              <a:gd name="connsiteY162" fmla="*/ 2158279 h 2323145"/>
              <a:gd name="connsiteX163" fmla="*/ 3921468 w 11269336"/>
              <a:gd name="connsiteY163" fmla="*/ 2156588 h 2323145"/>
              <a:gd name="connsiteX164" fmla="*/ 3903348 w 11269336"/>
              <a:gd name="connsiteY164" fmla="*/ 2149220 h 2323145"/>
              <a:gd name="connsiteX165" fmla="*/ 3901342 w 11269336"/>
              <a:gd name="connsiteY165" fmla="*/ 2142355 h 2323145"/>
              <a:gd name="connsiteX166" fmla="*/ 3888539 w 11269336"/>
              <a:gd name="connsiteY166" fmla="*/ 2140476 h 2323145"/>
              <a:gd name="connsiteX167" fmla="*/ 3885662 w 11269336"/>
              <a:gd name="connsiteY167" fmla="*/ 2138740 h 2323145"/>
              <a:gd name="connsiteX168" fmla="*/ 3868627 w 11269336"/>
              <a:gd name="connsiteY168" fmla="*/ 2130023 h 2323145"/>
              <a:gd name="connsiteX169" fmla="*/ 3819177 w 11269336"/>
              <a:gd name="connsiteY169" fmla="*/ 2142111 h 2323145"/>
              <a:gd name="connsiteX170" fmla="*/ 3769100 w 11269336"/>
              <a:gd name="connsiteY170" fmla="*/ 2131731 h 2323145"/>
              <a:gd name="connsiteX171" fmla="*/ 3562752 w 11269336"/>
              <a:gd name="connsiteY171" fmla="*/ 2131785 h 2323145"/>
              <a:gd name="connsiteX172" fmla="*/ 3541402 w 11269336"/>
              <a:gd name="connsiteY172" fmla="*/ 2106821 h 2323145"/>
              <a:gd name="connsiteX173" fmla="*/ 3365341 w 11269336"/>
              <a:gd name="connsiteY173" fmla="*/ 2077638 h 2323145"/>
              <a:gd name="connsiteX174" fmla="*/ 3170922 w 11269336"/>
              <a:gd name="connsiteY174" fmla="*/ 2115957 h 2323145"/>
              <a:gd name="connsiteX175" fmla="*/ 3156256 w 11269336"/>
              <a:gd name="connsiteY175" fmla="*/ 2124773 h 2323145"/>
              <a:gd name="connsiteX176" fmla="*/ 3140298 w 11269336"/>
              <a:gd name="connsiteY176" fmla="*/ 2129182 h 2323145"/>
              <a:gd name="connsiteX177" fmla="*/ 3138514 w 11269336"/>
              <a:gd name="connsiteY177" fmla="*/ 2128069 h 2323145"/>
              <a:gd name="connsiteX178" fmla="*/ 3120467 w 11269336"/>
              <a:gd name="connsiteY178" fmla="*/ 2128281 h 2323145"/>
              <a:gd name="connsiteX179" fmla="*/ 3116175 w 11269336"/>
              <a:gd name="connsiteY179" fmla="*/ 2131633 h 2323145"/>
              <a:gd name="connsiteX180" fmla="*/ 3103685 w 11269336"/>
              <a:gd name="connsiteY180" fmla="*/ 2132814 h 2323145"/>
              <a:gd name="connsiteX181" fmla="*/ 3078794 w 11269336"/>
              <a:gd name="connsiteY181" fmla="*/ 2137935 h 2323145"/>
              <a:gd name="connsiteX182" fmla="*/ 3074407 w 11269336"/>
              <a:gd name="connsiteY182" fmla="*/ 2136274 h 2323145"/>
              <a:gd name="connsiteX183" fmla="*/ 3037285 w 11269336"/>
              <a:gd name="connsiteY183" fmla="*/ 2139919 h 2323145"/>
              <a:gd name="connsiteX184" fmla="*/ 3036901 w 11269336"/>
              <a:gd name="connsiteY184" fmla="*/ 2138726 h 2323145"/>
              <a:gd name="connsiteX185" fmla="*/ 3026996 w 11269336"/>
              <a:gd name="connsiteY185" fmla="*/ 2134322 h 2323145"/>
              <a:gd name="connsiteX186" fmla="*/ 3007772 w 11269336"/>
              <a:gd name="connsiteY186" fmla="*/ 2128742 h 2323145"/>
              <a:gd name="connsiteX187" fmla="*/ 2965030 w 11269336"/>
              <a:gd name="connsiteY187" fmla="*/ 2100494 h 2323145"/>
              <a:gd name="connsiteX188" fmla="*/ 2926342 w 11269336"/>
              <a:gd name="connsiteY188" fmla="*/ 2104155 h 2323145"/>
              <a:gd name="connsiteX189" fmla="*/ 2918608 w 11269336"/>
              <a:gd name="connsiteY189" fmla="*/ 2104215 h 2323145"/>
              <a:gd name="connsiteX190" fmla="*/ 2918475 w 11269336"/>
              <a:gd name="connsiteY190" fmla="*/ 2103937 h 2323145"/>
              <a:gd name="connsiteX191" fmla="*/ 2910360 w 11269336"/>
              <a:gd name="connsiteY191" fmla="*/ 2103444 h 2323145"/>
              <a:gd name="connsiteX192" fmla="*/ 2904507 w 11269336"/>
              <a:gd name="connsiteY192" fmla="*/ 2104326 h 2323145"/>
              <a:gd name="connsiteX193" fmla="*/ 2889503 w 11269336"/>
              <a:gd name="connsiteY193" fmla="*/ 2104443 h 2323145"/>
              <a:gd name="connsiteX194" fmla="*/ 2884480 w 11269336"/>
              <a:gd name="connsiteY194" fmla="*/ 2102626 h 2323145"/>
              <a:gd name="connsiteX195" fmla="*/ 2882689 w 11269336"/>
              <a:gd name="connsiteY195" fmla="*/ 2099228 h 2323145"/>
              <a:gd name="connsiteX196" fmla="*/ 2881291 w 11269336"/>
              <a:gd name="connsiteY196" fmla="*/ 2099618 h 2323145"/>
              <a:gd name="connsiteX197" fmla="*/ 2853979 w 11269336"/>
              <a:gd name="connsiteY197" fmla="*/ 2090388 h 2323145"/>
              <a:gd name="connsiteX198" fmla="*/ 2791790 w 11269336"/>
              <a:gd name="connsiteY198" fmla="*/ 2080332 h 2323145"/>
              <a:gd name="connsiteX199" fmla="*/ 2755844 w 11269336"/>
              <a:gd name="connsiteY199" fmla="*/ 2078874 h 2323145"/>
              <a:gd name="connsiteX200" fmla="*/ 2657742 w 11269336"/>
              <a:gd name="connsiteY200" fmla="*/ 2070179 h 2323145"/>
              <a:gd name="connsiteX201" fmla="*/ 2559549 w 11269336"/>
              <a:gd name="connsiteY201" fmla="*/ 2057873 h 2323145"/>
              <a:gd name="connsiteX202" fmla="*/ 2512054 w 11269336"/>
              <a:gd name="connsiteY202" fmla="*/ 2031671 h 2323145"/>
              <a:gd name="connsiteX203" fmla="*/ 2506437 w 11269336"/>
              <a:gd name="connsiteY203" fmla="*/ 2030918 h 2323145"/>
              <a:gd name="connsiteX204" fmla="*/ 2491752 w 11269336"/>
              <a:gd name="connsiteY204" fmla="*/ 2033906 h 2323145"/>
              <a:gd name="connsiteX205" fmla="*/ 2486338 w 11269336"/>
              <a:gd name="connsiteY205" fmla="*/ 2035862 h 2323145"/>
              <a:gd name="connsiteX206" fmla="*/ 2478186 w 11269336"/>
              <a:gd name="connsiteY206" fmla="*/ 2036953 h 2323145"/>
              <a:gd name="connsiteX207" fmla="*/ 2477950 w 11269336"/>
              <a:gd name="connsiteY207" fmla="*/ 2036715 h 2323145"/>
              <a:gd name="connsiteX208" fmla="*/ 2470381 w 11269336"/>
              <a:gd name="connsiteY208" fmla="*/ 2038256 h 2323145"/>
              <a:gd name="connsiteX209" fmla="*/ 2433781 w 11269336"/>
              <a:gd name="connsiteY209" fmla="*/ 2049140 h 2323145"/>
              <a:gd name="connsiteX210" fmla="*/ 2381172 w 11269336"/>
              <a:gd name="connsiteY210" fmla="*/ 2030645 h 2323145"/>
              <a:gd name="connsiteX211" fmla="*/ 2360198 w 11269336"/>
              <a:gd name="connsiteY211" fmla="*/ 2029059 h 2323145"/>
              <a:gd name="connsiteX212" fmla="*/ 2348815 w 11269336"/>
              <a:gd name="connsiteY212" fmla="*/ 2026798 h 2323145"/>
              <a:gd name="connsiteX213" fmla="*/ 2347988 w 11269336"/>
              <a:gd name="connsiteY213" fmla="*/ 2025745 h 2323145"/>
              <a:gd name="connsiteX214" fmla="*/ 2312920 w 11269336"/>
              <a:gd name="connsiteY214" fmla="*/ 2036311 h 2323145"/>
              <a:gd name="connsiteX215" fmla="*/ 2307986 w 11269336"/>
              <a:gd name="connsiteY215" fmla="*/ 2035583 h 2323145"/>
              <a:gd name="connsiteX216" fmla="*/ 2285481 w 11269336"/>
              <a:gd name="connsiteY216" fmla="*/ 2045197 h 2323145"/>
              <a:gd name="connsiteX217" fmla="*/ 2273666 w 11269336"/>
              <a:gd name="connsiteY217" fmla="*/ 2048710 h 2323145"/>
              <a:gd name="connsiteX218" fmla="*/ 2270719 w 11269336"/>
              <a:gd name="connsiteY218" fmla="*/ 2052702 h 2323145"/>
              <a:gd name="connsiteX219" fmla="*/ 2253080 w 11269336"/>
              <a:gd name="connsiteY219" fmla="*/ 2056363 h 2323145"/>
              <a:gd name="connsiteX220" fmla="*/ 2250906 w 11269336"/>
              <a:gd name="connsiteY220" fmla="*/ 2055654 h 2323145"/>
              <a:gd name="connsiteX221" fmla="*/ 2236905 w 11269336"/>
              <a:gd name="connsiteY221" fmla="*/ 2062882 h 2323145"/>
              <a:gd name="connsiteX222" fmla="*/ 2225830 w 11269336"/>
              <a:gd name="connsiteY222" fmla="*/ 2074027 h 2323145"/>
              <a:gd name="connsiteX223" fmla="*/ 2073776 w 11269336"/>
              <a:gd name="connsiteY223" fmla="*/ 2089244 h 2323145"/>
              <a:gd name="connsiteX224" fmla="*/ 1948256 w 11269336"/>
              <a:gd name="connsiteY224" fmla="*/ 2146616 h 2323145"/>
              <a:gd name="connsiteX225" fmla="*/ 1865582 w 11269336"/>
              <a:gd name="connsiteY225" fmla="*/ 2153738 h 2323145"/>
              <a:gd name="connsiteX226" fmla="*/ 1835210 w 11269336"/>
              <a:gd name="connsiteY226" fmla="*/ 2134244 h 2323145"/>
              <a:gd name="connsiteX227" fmla="*/ 1632661 w 11269336"/>
              <a:gd name="connsiteY227" fmla="*/ 2173882 h 2323145"/>
              <a:gd name="connsiteX228" fmla="*/ 1579590 w 11269336"/>
              <a:gd name="connsiteY228" fmla="*/ 2173680 h 2323145"/>
              <a:gd name="connsiteX229" fmla="*/ 1535601 w 11269336"/>
              <a:gd name="connsiteY229" fmla="*/ 2194590 h 2323145"/>
              <a:gd name="connsiteX230" fmla="*/ 1515594 w 11269336"/>
              <a:gd name="connsiteY230" fmla="*/ 2189622 h 2323145"/>
              <a:gd name="connsiteX231" fmla="*/ 1512113 w 11269336"/>
              <a:gd name="connsiteY231" fmla="*/ 2188534 h 2323145"/>
              <a:gd name="connsiteX232" fmla="*/ 1498838 w 11269336"/>
              <a:gd name="connsiteY232" fmla="*/ 2189213 h 2323145"/>
              <a:gd name="connsiteX233" fmla="*/ 1494279 w 11269336"/>
              <a:gd name="connsiteY233" fmla="*/ 2183112 h 2323145"/>
              <a:gd name="connsiteX234" fmla="*/ 1473714 w 11269336"/>
              <a:gd name="connsiteY234" fmla="*/ 2179625 h 2323145"/>
              <a:gd name="connsiteX235" fmla="*/ 1449503 w 11269336"/>
              <a:gd name="connsiteY235" fmla="*/ 2182633 h 2323145"/>
              <a:gd name="connsiteX236" fmla="*/ 1266687 w 11269336"/>
              <a:gd name="connsiteY236" fmla="*/ 2212688 h 2323145"/>
              <a:gd name="connsiteX237" fmla="*/ 1239614 w 11269336"/>
              <a:gd name="connsiteY237" fmla="*/ 2209727 h 2323145"/>
              <a:gd name="connsiteX238" fmla="*/ 1202436 w 11269336"/>
              <a:gd name="connsiteY238" fmla="*/ 2209817 h 2323145"/>
              <a:gd name="connsiteX239" fmla="*/ 1136097 w 11269336"/>
              <a:gd name="connsiteY239" fmla="*/ 2205112 h 2323145"/>
              <a:gd name="connsiteX240" fmla="*/ 988232 w 11269336"/>
              <a:gd name="connsiteY240" fmla="*/ 2235635 h 2323145"/>
              <a:gd name="connsiteX241" fmla="*/ 981959 w 11269336"/>
              <a:gd name="connsiteY241" fmla="*/ 2231607 h 2323145"/>
              <a:gd name="connsiteX242" fmla="*/ 938600 w 11269336"/>
              <a:gd name="connsiteY242" fmla="*/ 2238113 h 2323145"/>
              <a:gd name="connsiteX243" fmla="*/ 791788 w 11269336"/>
              <a:gd name="connsiteY243" fmla="*/ 2293224 h 2323145"/>
              <a:gd name="connsiteX244" fmla="*/ 706914 w 11269336"/>
              <a:gd name="connsiteY244" fmla="*/ 2305046 h 2323145"/>
              <a:gd name="connsiteX245" fmla="*/ 675971 w 11269336"/>
              <a:gd name="connsiteY245" fmla="*/ 2304030 h 2323145"/>
              <a:gd name="connsiteX246" fmla="*/ 624180 w 11269336"/>
              <a:gd name="connsiteY246" fmla="*/ 2302650 h 2323145"/>
              <a:gd name="connsiteX247" fmla="*/ 583453 w 11269336"/>
              <a:gd name="connsiteY247" fmla="*/ 2288788 h 2323145"/>
              <a:gd name="connsiteX248" fmla="*/ 540946 w 11269336"/>
              <a:gd name="connsiteY248" fmla="*/ 2292721 h 2323145"/>
              <a:gd name="connsiteX249" fmla="*/ 533680 w 11269336"/>
              <a:gd name="connsiteY249" fmla="*/ 2310233 h 2323145"/>
              <a:gd name="connsiteX250" fmla="*/ 487366 w 11269336"/>
              <a:gd name="connsiteY250" fmla="*/ 2309053 h 2323145"/>
              <a:gd name="connsiteX251" fmla="*/ 416820 w 11269336"/>
              <a:gd name="connsiteY251" fmla="*/ 2305443 h 2323145"/>
              <a:gd name="connsiteX252" fmla="*/ 376805 w 11269336"/>
              <a:gd name="connsiteY252" fmla="*/ 2307647 h 2323145"/>
              <a:gd name="connsiteX253" fmla="*/ 266777 w 11269336"/>
              <a:gd name="connsiteY253" fmla="*/ 2309012 h 2323145"/>
              <a:gd name="connsiteX254" fmla="*/ 156013 w 11269336"/>
              <a:gd name="connsiteY254" fmla="*/ 2306832 h 2323145"/>
              <a:gd name="connsiteX255" fmla="*/ 87258 w 11269336"/>
              <a:gd name="connsiteY255" fmla="*/ 2285511 h 2323145"/>
              <a:gd name="connsiteX256" fmla="*/ 23798 w 11269336"/>
              <a:gd name="connsiteY256" fmla="*/ 2281822 h 2323145"/>
              <a:gd name="connsiteX257" fmla="*/ 0 w 11269336"/>
              <a:gd name="connsiteY257" fmla="*/ 2285369 h 2323145"/>
              <a:gd name="connsiteX258" fmla="*/ 0 w 11269336"/>
              <a:gd name="connsiteY258"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20601 w 11269336"/>
              <a:gd name="connsiteY146" fmla="*/ 2205158 h 2323145"/>
              <a:gd name="connsiteX147" fmla="*/ 4405765 w 11269336"/>
              <a:gd name="connsiteY147" fmla="*/ 2199902 h 2323145"/>
              <a:gd name="connsiteX148" fmla="*/ 4401354 w 11269336"/>
              <a:gd name="connsiteY148" fmla="*/ 2194745 h 2323145"/>
              <a:gd name="connsiteX149" fmla="*/ 4366646 w 11269336"/>
              <a:gd name="connsiteY149" fmla="*/ 2198564 h 2323145"/>
              <a:gd name="connsiteX150" fmla="*/ 4354009 w 11269336"/>
              <a:gd name="connsiteY150" fmla="*/ 2204984 h 2323145"/>
              <a:gd name="connsiteX151" fmla="*/ 4348284 w 11269336"/>
              <a:gd name="connsiteY151" fmla="*/ 2205270 h 2323145"/>
              <a:gd name="connsiteX152" fmla="*/ 4333906 w 11269336"/>
              <a:gd name="connsiteY152" fmla="*/ 2205251 h 2323145"/>
              <a:gd name="connsiteX153" fmla="*/ 4308819 w 11269336"/>
              <a:gd name="connsiteY153" fmla="*/ 2203822 h 2323145"/>
              <a:gd name="connsiteX154" fmla="*/ 4301210 w 11269336"/>
              <a:gd name="connsiteY154" fmla="*/ 2204456 h 2323145"/>
              <a:gd name="connsiteX155" fmla="*/ 4283095 w 11269336"/>
              <a:gd name="connsiteY155" fmla="*/ 2198177 h 2323145"/>
              <a:gd name="connsiteX156" fmla="*/ 4250119 w 11269336"/>
              <a:gd name="connsiteY156" fmla="*/ 2196342 h 2323145"/>
              <a:gd name="connsiteX157" fmla="*/ 4189203 w 11269336"/>
              <a:gd name="connsiteY157" fmla="*/ 2178994 h 2323145"/>
              <a:gd name="connsiteX158" fmla="*/ 4154035 w 11269336"/>
              <a:gd name="connsiteY158" fmla="*/ 2171950 h 2323145"/>
              <a:gd name="connsiteX159" fmla="*/ 4129569 w 11269336"/>
              <a:gd name="connsiteY159" fmla="*/ 2163850 h 2323145"/>
              <a:gd name="connsiteX160" fmla="*/ 4061250 w 11269336"/>
              <a:gd name="connsiteY160" fmla="*/ 2159236 h 2323145"/>
              <a:gd name="connsiteX161" fmla="*/ 3945480 w 11269336"/>
              <a:gd name="connsiteY161" fmla="*/ 2158279 h 2323145"/>
              <a:gd name="connsiteX162" fmla="*/ 3921468 w 11269336"/>
              <a:gd name="connsiteY162" fmla="*/ 2156588 h 2323145"/>
              <a:gd name="connsiteX163" fmla="*/ 3903348 w 11269336"/>
              <a:gd name="connsiteY163" fmla="*/ 2149220 h 2323145"/>
              <a:gd name="connsiteX164" fmla="*/ 3901342 w 11269336"/>
              <a:gd name="connsiteY164" fmla="*/ 2142355 h 2323145"/>
              <a:gd name="connsiteX165" fmla="*/ 3888539 w 11269336"/>
              <a:gd name="connsiteY165" fmla="*/ 2140476 h 2323145"/>
              <a:gd name="connsiteX166" fmla="*/ 3885662 w 11269336"/>
              <a:gd name="connsiteY166" fmla="*/ 2138740 h 2323145"/>
              <a:gd name="connsiteX167" fmla="*/ 3868627 w 11269336"/>
              <a:gd name="connsiteY167" fmla="*/ 2130023 h 2323145"/>
              <a:gd name="connsiteX168" fmla="*/ 3819177 w 11269336"/>
              <a:gd name="connsiteY168" fmla="*/ 2142111 h 2323145"/>
              <a:gd name="connsiteX169" fmla="*/ 3769100 w 11269336"/>
              <a:gd name="connsiteY169" fmla="*/ 2131731 h 2323145"/>
              <a:gd name="connsiteX170" fmla="*/ 3562752 w 11269336"/>
              <a:gd name="connsiteY170" fmla="*/ 2131785 h 2323145"/>
              <a:gd name="connsiteX171" fmla="*/ 3541402 w 11269336"/>
              <a:gd name="connsiteY171" fmla="*/ 2106821 h 2323145"/>
              <a:gd name="connsiteX172" fmla="*/ 3365341 w 11269336"/>
              <a:gd name="connsiteY172" fmla="*/ 2077638 h 2323145"/>
              <a:gd name="connsiteX173" fmla="*/ 3170922 w 11269336"/>
              <a:gd name="connsiteY173" fmla="*/ 2115957 h 2323145"/>
              <a:gd name="connsiteX174" fmla="*/ 3156256 w 11269336"/>
              <a:gd name="connsiteY174" fmla="*/ 2124773 h 2323145"/>
              <a:gd name="connsiteX175" fmla="*/ 3140298 w 11269336"/>
              <a:gd name="connsiteY175" fmla="*/ 2129182 h 2323145"/>
              <a:gd name="connsiteX176" fmla="*/ 3138514 w 11269336"/>
              <a:gd name="connsiteY176" fmla="*/ 2128069 h 2323145"/>
              <a:gd name="connsiteX177" fmla="*/ 3120467 w 11269336"/>
              <a:gd name="connsiteY177" fmla="*/ 2128281 h 2323145"/>
              <a:gd name="connsiteX178" fmla="*/ 3116175 w 11269336"/>
              <a:gd name="connsiteY178" fmla="*/ 2131633 h 2323145"/>
              <a:gd name="connsiteX179" fmla="*/ 3103685 w 11269336"/>
              <a:gd name="connsiteY179" fmla="*/ 2132814 h 2323145"/>
              <a:gd name="connsiteX180" fmla="*/ 3078794 w 11269336"/>
              <a:gd name="connsiteY180" fmla="*/ 2137935 h 2323145"/>
              <a:gd name="connsiteX181" fmla="*/ 3074407 w 11269336"/>
              <a:gd name="connsiteY181" fmla="*/ 2136274 h 2323145"/>
              <a:gd name="connsiteX182" fmla="*/ 3037285 w 11269336"/>
              <a:gd name="connsiteY182" fmla="*/ 2139919 h 2323145"/>
              <a:gd name="connsiteX183" fmla="*/ 3036901 w 11269336"/>
              <a:gd name="connsiteY183" fmla="*/ 2138726 h 2323145"/>
              <a:gd name="connsiteX184" fmla="*/ 3026996 w 11269336"/>
              <a:gd name="connsiteY184" fmla="*/ 2134322 h 2323145"/>
              <a:gd name="connsiteX185" fmla="*/ 3007772 w 11269336"/>
              <a:gd name="connsiteY185" fmla="*/ 2128742 h 2323145"/>
              <a:gd name="connsiteX186" fmla="*/ 2965030 w 11269336"/>
              <a:gd name="connsiteY186" fmla="*/ 2100494 h 2323145"/>
              <a:gd name="connsiteX187" fmla="*/ 2926342 w 11269336"/>
              <a:gd name="connsiteY187" fmla="*/ 2104155 h 2323145"/>
              <a:gd name="connsiteX188" fmla="*/ 2918608 w 11269336"/>
              <a:gd name="connsiteY188" fmla="*/ 2104215 h 2323145"/>
              <a:gd name="connsiteX189" fmla="*/ 2918475 w 11269336"/>
              <a:gd name="connsiteY189" fmla="*/ 2103937 h 2323145"/>
              <a:gd name="connsiteX190" fmla="*/ 2910360 w 11269336"/>
              <a:gd name="connsiteY190" fmla="*/ 2103444 h 2323145"/>
              <a:gd name="connsiteX191" fmla="*/ 2904507 w 11269336"/>
              <a:gd name="connsiteY191" fmla="*/ 2104326 h 2323145"/>
              <a:gd name="connsiteX192" fmla="*/ 2889503 w 11269336"/>
              <a:gd name="connsiteY192" fmla="*/ 2104443 h 2323145"/>
              <a:gd name="connsiteX193" fmla="*/ 2884480 w 11269336"/>
              <a:gd name="connsiteY193" fmla="*/ 2102626 h 2323145"/>
              <a:gd name="connsiteX194" fmla="*/ 2882689 w 11269336"/>
              <a:gd name="connsiteY194" fmla="*/ 2099228 h 2323145"/>
              <a:gd name="connsiteX195" fmla="*/ 2881291 w 11269336"/>
              <a:gd name="connsiteY195" fmla="*/ 2099618 h 2323145"/>
              <a:gd name="connsiteX196" fmla="*/ 2853979 w 11269336"/>
              <a:gd name="connsiteY196" fmla="*/ 2090388 h 2323145"/>
              <a:gd name="connsiteX197" fmla="*/ 2791790 w 11269336"/>
              <a:gd name="connsiteY197" fmla="*/ 2080332 h 2323145"/>
              <a:gd name="connsiteX198" fmla="*/ 2755844 w 11269336"/>
              <a:gd name="connsiteY198" fmla="*/ 2078874 h 2323145"/>
              <a:gd name="connsiteX199" fmla="*/ 2657742 w 11269336"/>
              <a:gd name="connsiteY199" fmla="*/ 2070179 h 2323145"/>
              <a:gd name="connsiteX200" fmla="*/ 2559549 w 11269336"/>
              <a:gd name="connsiteY200" fmla="*/ 2057873 h 2323145"/>
              <a:gd name="connsiteX201" fmla="*/ 2512054 w 11269336"/>
              <a:gd name="connsiteY201" fmla="*/ 2031671 h 2323145"/>
              <a:gd name="connsiteX202" fmla="*/ 2506437 w 11269336"/>
              <a:gd name="connsiteY202" fmla="*/ 2030918 h 2323145"/>
              <a:gd name="connsiteX203" fmla="*/ 2491752 w 11269336"/>
              <a:gd name="connsiteY203" fmla="*/ 2033906 h 2323145"/>
              <a:gd name="connsiteX204" fmla="*/ 2486338 w 11269336"/>
              <a:gd name="connsiteY204" fmla="*/ 2035862 h 2323145"/>
              <a:gd name="connsiteX205" fmla="*/ 2478186 w 11269336"/>
              <a:gd name="connsiteY205" fmla="*/ 2036953 h 2323145"/>
              <a:gd name="connsiteX206" fmla="*/ 2477950 w 11269336"/>
              <a:gd name="connsiteY206" fmla="*/ 2036715 h 2323145"/>
              <a:gd name="connsiteX207" fmla="*/ 2470381 w 11269336"/>
              <a:gd name="connsiteY207" fmla="*/ 2038256 h 2323145"/>
              <a:gd name="connsiteX208" fmla="*/ 2433781 w 11269336"/>
              <a:gd name="connsiteY208" fmla="*/ 2049140 h 2323145"/>
              <a:gd name="connsiteX209" fmla="*/ 2381172 w 11269336"/>
              <a:gd name="connsiteY209" fmla="*/ 2030645 h 2323145"/>
              <a:gd name="connsiteX210" fmla="*/ 2360198 w 11269336"/>
              <a:gd name="connsiteY210" fmla="*/ 2029059 h 2323145"/>
              <a:gd name="connsiteX211" fmla="*/ 2348815 w 11269336"/>
              <a:gd name="connsiteY211" fmla="*/ 2026798 h 2323145"/>
              <a:gd name="connsiteX212" fmla="*/ 2347988 w 11269336"/>
              <a:gd name="connsiteY212" fmla="*/ 2025745 h 2323145"/>
              <a:gd name="connsiteX213" fmla="*/ 2312920 w 11269336"/>
              <a:gd name="connsiteY213" fmla="*/ 2036311 h 2323145"/>
              <a:gd name="connsiteX214" fmla="*/ 2307986 w 11269336"/>
              <a:gd name="connsiteY214" fmla="*/ 2035583 h 2323145"/>
              <a:gd name="connsiteX215" fmla="*/ 2285481 w 11269336"/>
              <a:gd name="connsiteY215" fmla="*/ 2045197 h 2323145"/>
              <a:gd name="connsiteX216" fmla="*/ 2273666 w 11269336"/>
              <a:gd name="connsiteY216" fmla="*/ 2048710 h 2323145"/>
              <a:gd name="connsiteX217" fmla="*/ 2270719 w 11269336"/>
              <a:gd name="connsiteY217" fmla="*/ 2052702 h 2323145"/>
              <a:gd name="connsiteX218" fmla="*/ 2253080 w 11269336"/>
              <a:gd name="connsiteY218" fmla="*/ 2056363 h 2323145"/>
              <a:gd name="connsiteX219" fmla="*/ 2250906 w 11269336"/>
              <a:gd name="connsiteY219" fmla="*/ 2055654 h 2323145"/>
              <a:gd name="connsiteX220" fmla="*/ 2236905 w 11269336"/>
              <a:gd name="connsiteY220" fmla="*/ 2062882 h 2323145"/>
              <a:gd name="connsiteX221" fmla="*/ 2225830 w 11269336"/>
              <a:gd name="connsiteY221" fmla="*/ 2074027 h 2323145"/>
              <a:gd name="connsiteX222" fmla="*/ 2073776 w 11269336"/>
              <a:gd name="connsiteY222" fmla="*/ 2089244 h 2323145"/>
              <a:gd name="connsiteX223" fmla="*/ 1948256 w 11269336"/>
              <a:gd name="connsiteY223" fmla="*/ 2146616 h 2323145"/>
              <a:gd name="connsiteX224" fmla="*/ 1865582 w 11269336"/>
              <a:gd name="connsiteY224" fmla="*/ 2153738 h 2323145"/>
              <a:gd name="connsiteX225" fmla="*/ 1835210 w 11269336"/>
              <a:gd name="connsiteY225" fmla="*/ 2134244 h 2323145"/>
              <a:gd name="connsiteX226" fmla="*/ 1632661 w 11269336"/>
              <a:gd name="connsiteY226" fmla="*/ 2173882 h 2323145"/>
              <a:gd name="connsiteX227" fmla="*/ 1579590 w 11269336"/>
              <a:gd name="connsiteY227" fmla="*/ 2173680 h 2323145"/>
              <a:gd name="connsiteX228" fmla="*/ 1535601 w 11269336"/>
              <a:gd name="connsiteY228" fmla="*/ 2194590 h 2323145"/>
              <a:gd name="connsiteX229" fmla="*/ 1515594 w 11269336"/>
              <a:gd name="connsiteY229" fmla="*/ 2189622 h 2323145"/>
              <a:gd name="connsiteX230" fmla="*/ 1512113 w 11269336"/>
              <a:gd name="connsiteY230" fmla="*/ 2188534 h 2323145"/>
              <a:gd name="connsiteX231" fmla="*/ 1498838 w 11269336"/>
              <a:gd name="connsiteY231" fmla="*/ 2189213 h 2323145"/>
              <a:gd name="connsiteX232" fmla="*/ 1494279 w 11269336"/>
              <a:gd name="connsiteY232" fmla="*/ 2183112 h 2323145"/>
              <a:gd name="connsiteX233" fmla="*/ 1473714 w 11269336"/>
              <a:gd name="connsiteY233" fmla="*/ 2179625 h 2323145"/>
              <a:gd name="connsiteX234" fmla="*/ 1449503 w 11269336"/>
              <a:gd name="connsiteY234" fmla="*/ 2182633 h 2323145"/>
              <a:gd name="connsiteX235" fmla="*/ 1266687 w 11269336"/>
              <a:gd name="connsiteY235" fmla="*/ 2212688 h 2323145"/>
              <a:gd name="connsiteX236" fmla="*/ 1239614 w 11269336"/>
              <a:gd name="connsiteY236" fmla="*/ 2209727 h 2323145"/>
              <a:gd name="connsiteX237" fmla="*/ 1202436 w 11269336"/>
              <a:gd name="connsiteY237" fmla="*/ 2209817 h 2323145"/>
              <a:gd name="connsiteX238" fmla="*/ 1136097 w 11269336"/>
              <a:gd name="connsiteY238" fmla="*/ 2205112 h 2323145"/>
              <a:gd name="connsiteX239" fmla="*/ 988232 w 11269336"/>
              <a:gd name="connsiteY239" fmla="*/ 2235635 h 2323145"/>
              <a:gd name="connsiteX240" fmla="*/ 981959 w 11269336"/>
              <a:gd name="connsiteY240" fmla="*/ 2231607 h 2323145"/>
              <a:gd name="connsiteX241" fmla="*/ 938600 w 11269336"/>
              <a:gd name="connsiteY241" fmla="*/ 2238113 h 2323145"/>
              <a:gd name="connsiteX242" fmla="*/ 791788 w 11269336"/>
              <a:gd name="connsiteY242" fmla="*/ 2293224 h 2323145"/>
              <a:gd name="connsiteX243" fmla="*/ 706914 w 11269336"/>
              <a:gd name="connsiteY243" fmla="*/ 2305046 h 2323145"/>
              <a:gd name="connsiteX244" fmla="*/ 675971 w 11269336"/>
              <a:gd name="connsiteY244" fmla="*/ 2304030 h 2323145"/>
              <a:gd name="connsiteX245" fmla="*/ 624180 w 11269336"/>
              <a:gd name="connsiteY245" fmla="*/ 2302650 h 2323145"/>
              <a:gd name="connsiteX246" fmla="*/ 583453 w 11269336"/>
              <a:gd name="connsiteY246" fmla="*/ 2288788 h 2323145"/>
              <a:gd name="connsiteX247" fmla="*/ 540946 w 11269336"/>
              <a:gd name="connsiteY247" fmla="*/ 2292721 h 2323145"/>
              <a:gd name="connsiteX248" fmla="*/ 533680 w 11269336"/>
              <a:gd name="connsiteY248" fmla="*/ 2310233 h 2323145"/>
              <a:gd name="connsiteX249" fmla="*/ 487366 w 11269336"/>
              <a:gd name="connsiteY249" fmla="*/ 2309053 h 2323145"/>
              <a:gd name="connsiteX250" fmla="*/ 416820 w 11269336"/>
              <a:gd name="connsiteY250" fmla="*/ 2305443 h 2323145"/>
              <a:gd name="connsiteX251" fmla="*/ 376805 w 11269336"/>
              <a:gd name="connsiteY251" fmla="*/ 2307647 h 2323145"/>
              <a:gd name="connsiteX252" fmla="*/ 266777 w 11269336"/>
              <a:gd name="connsiteY252" fmla="*/ 2309012 h 2323145"/>
              <a:gd name="connsiteX253" fmla="*/ 156013 w 11269336"/>
              <a:gd name="connsiteY253" fmla="*/ 2306832 h 2323145"/>
              <a:gd name="connsiteX254" fmla="*/ 87258 w 11269336"/>
              <a:gd name="connsiteY254" fmla="*/ 2285511 h 2323145"/>
              <a:gd name="connsiteX255" fmla="*/ 23798 w 11269336"/>
              <a:gd name="connsiteY255" fmla="*/ 2281822 h 2323145"/>
              <a:gd name="connsiteX256" fmla="*/ 0 w 11269336"/>
              <a:gd name="connsiteY256" fmla="*/ 2285369 h 2323145"/>
              <a:gd name="connsiteX257" fmla="*/ 0 w 11269336"/>
              <a:gd name="connsiteY257"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33312 w 11269336"/>
              <a:gd name="connsiteY145" fmla="*/ 2199004 h 2323145"/>
              <a:gd name="connsiteX146" fmla="*/ 4405765 w 11269336"/>
              <a:gd name="connsiteY146" fmla="*/ 2199902 h 2323145"/>
              <a:gd name="connsiteX147" fmla="*/ 4401354 w 11269336"/>
              <a:gd name="connsiteY147" fmla="*/ 2194745 h 2323145"/>
              <a:gd name="connsiteX148" fmla="*/ 4366646 w 11269336"/>
              <a:gd name="connsiteY148" fmla="*/ 2198564 h 2323145"/>
              <a:gd name="connsiteX149" fmla="*/ 4354009 w 11269336"/>
              <a:gd name="connsiteY149" fmla="*/ 2204984 h 2323145"/>
              <a:gd name="connsiteX150" fmla="*/ 4348284 w 11269336"/>
              <a:gd name="connsiteY150" fmla="*/ 2205270 h 2323145"/>
              <a:gd name="connsiteX151" fmla="*/ 4333906 w 11269336"/>
              <a:gd name="connsiteY151" fmla="*/ 2205251 h 2323145"/>
              <a:gd name="connsiteX152" fmla="*/ 4308819 w 11269336"/>
              <a:gd name="connsiteY152" fmla="*/ 2203822 h 2323145"/>
              <a:gd name="connsiteX153" fmla="*/ 4301210 w 11269336"/>
              <a:gd name="connsiteY153" fmla="*/ 2204456 h 2323145"/>
              <a:gd name="connsiteX154" fmla="*/ 4283095 w 11269336"/>
              <a:gd name="connsiteY154" fmla="*/ 2198177 h 2323145"/>
              <a:gd name="connsiteX155" fmla="*/ 4250119 w 11269336"/>
              <a:gd name="connsiteY155" fmla="*/ 2196342 h 2323145"/>
              <a:gd name="connsiteX156" fmla="*/ 4189203 w 11269336"/>
              <a:gd name="connsiteY156" fmla="*/ 2178994 h 2323145"/>
              <a:gd name="connsiteX157" fmla="*/ 4154035 w 11269336"/>
              <a:gd name="connsiteY157" fmla="*/ 2171950 h 2323145"/>
              <a:gd name="connsiteX158" fmla="*/ 4129569 w 11269336"/>
              <a:gd name="connsiteY158" fmla="*/ 2163850 h 2323145"/>
              <a:gd name="connsiteX159" fmla="*/ 4061250 w 11269336"/>
              <a:gd name="connsiteY159" fmla="*/ 2159236 h 2323145"/>
              <a:gd name="connsiteX160" fmla="*/ 3945480 w 11269336"/>
              <a:gd name="connsiteY160" fmla="*/ 2158279 h 2323145"/>
              <a:gd name="connsiteX161" fmla="*/ 3921468 w 11269336"/>
              <a:gd name="connsiteY161" fmla="*/ 2156588 h 2323145"/>
              <a:gd name="connsiteX162" fmla="*/ 3903348 w 11269336"/>
              <a:gd name="connsiteY162" fmla="*/ 2149220 h 2323145"/>
              <a:gd name="connsiteX163" fmla="*/ 3901342 w 11269336"/>
              <a:gd name="connsiteY163" fmla="*/ 2142355 h 2323145"/>
              <a:gd name="connsiteX164" fmla="*/ 3888539 w 11269336"/>
              <a:gd name="connsiteY164" fmla="*/ 2140476 h 2323145"/>
              <a:gd name="connsiteX165" fmla="*/ 3885662 w 11269336"/>
              <a:gd name="connsiteY165" fmla="*/ 2138740 h 2323145"/>
              <a:gd name="connsiteX166" fmla="*/ 3868627 w 11269336"/>
              <a:gd name="connsiteY166" fmla="*/ 2130023 h 2323145"/>
              <a:gd name="connsiteX167" fmla="*/ 3819177 w 11269336"/>
              <a:gd name="connsiteY167" fmla="*/ 2142111 h 2323145"/>
              <a:gd name="connsiteX168" fmla="*/ 3769100 w 11269336"/>
              <a:gd name="connsiteY168" fmla="*/ 2131731 h 2323145"/>
              <a:gd name="connsiteX169" fmla="*/ 3562752 w 11269336"/>
              <a:gd name="connsiteY169" fmla="*/ 2131785 h 2323145"/>
              <a:gd name="connsiteX170" fmla="*/ 3541402 w 11269336"/>
              <a:gd name="connsiteY170" fmla="*/ 2106821 h 2323145"/>
              <a:gd name="connsiteX171" fmla="*/ 3365341 w 11269336"/>
              <a:gd name="connsiteY171" fmla="*/ 2077638 h 2323145"/>
              <a:gd name="connsiteX172" fmla="*/ 3170922 w 11269336"/>
              <a:gd name="connsiteY172" fmla="*/ 2115957 h 2323145"/>
              <a:gd name="connsiteX173" fmla="*/ 3156256 w 11269336"/>
              <a:gd name="connsiteY173" fmla="*/ 2124773 h 2323145"/>
              <a:gd name="connsiteX174" fmla="*/ 3140298 w 11269336"/>
              <a:gd name="connsiteY174" fmla="*/ 2129182 h 2323145"/>
              <a:gd name="connsiteX175" fmla="*/ 3138514 w 11269336"/>
              <a:gd name="connsiteY175" fmla="*/ 2128069 h 2323145"/>
              <a:gd name="connsiteX176" fmla="*/ 3120467 w 11269336"/>
              <a:gd name="connsiteY176" fmla="*/ 2128281 h 2323145"/>
              <a:gd name="connsiteX177" fmla="*/ 3116175 w 11269336"/>
              <a:gd name="connsiteY177" fmla="*/ 2131633 h 2323145"/>
              <a:gd name="connsiteX178" fmla="*/ 3103685 w 11269336"/>
              <a:gd name="connsiteY178" fmla="*/ 2132814 h 2323145"/>
              <a:gd name="connsiteX179" fmla="*/ 3078794 w 11269336"/>
              <a:gd name="connsiteY179" fmla="*/ 2137935 h 2323145"/>
              <a:gd name="connsiteX180" fmla="*/ 3074407 w 11269336"/>
              <a:gd name="connsiteY180" fmla="*/ 2136274 h 2323145"/>
              <a:gd name="connsiteX181" fmla="*/ 3037285 w 11269336"/>
              <a:gd name="connsiteY181" fmla="*/ 2139919 h 2323145"/>
              <a:gd name="connsiteX182" fmla="*/ 3036901 w 11269336"/>
              <a:gd name="connsiteY182" fmla="*/ 2138726 h 2323145"/>
              <a:gd name="connsiteX183" fmla="*/ 3026996 w 11269336"/>
              <a:gd name="connsiteY183" fmla="*/ 2134322 h 2323145"/>
              <a:gd name="connsiteX184" fmla="*/ 3007772 w 11269336"/>
              <a:gd name="connsiteY184" fmla="*/ 2128742 h 2323145"/>
              <a:gd name="connsiteX185" fmla="*/ 2965030 w 11269336"/>
              <a:gd name="connsiteY185" fmla="*/ 2100494 h 2323145"/>
              <a:gd name="connsiteX186" fmla="*/ 2926342 w 11269336"/>
              <a:gd name="connsiteY186" fmla="*/ 2104155 h 2323145"/>
              <a:gd name="connsiteX187" fmla="*/ 2918608 w 11269336"/>
              <a:gd name="connsiteY187" fmla="*/ 2104215 h 2323145"/>
              <a:gd name="connsiteX188" fmla="*/ 2918475 w 11269336"/>
              <a:gd name="connsiteY188" fmla="*/ 2103937 h 2323145"/>
              <a:gd name="connsiteX189" fmla="*/ 2910360 w 11269336"/>
              <a:gd name="connsiteY189" fmla="*/ 2103444 h 2323145"/>
              <a:gd name="connsiteX190" fmla="*/ 2904507 w 11269336"/>
              <a:gd name="connsiteY190" fmla="*/ 2104326 h 2323145"/>
              <a:gd name="connsiteX191" fmla="*/ 2889503 w 11269336"/>
              <a:gd name="connsiteY191" fmla="*/ 2104443 h 2323145"/>
              <a:gd name="connsiteX192" fmla="*/ 2884480 w 11269336"/>
              <a:gd name="connsiteY192" fmla="*/ 2102626 h 2323145"/>
              <a:gd name="connsiteX193" fmla="*/ 2882689 w 11269336"/>
              <a:gd name="connsiteY193" fmla="*/ 2099228 h 2323145"/>
              <a:gd name="connsiteX194" fmla="*/ 2881291 w 11269336"/>
              <a:gd name="connsiteY194" fmla="*/ 2099618 h 2323145"/>
              <a:gd name="connsiteX195" fmla="*/ 2853979 w 11269336"/>
              <a:gd name="connsiteY195" fmla="*/ 2090388 h 2323145"/>
              <a:gd name="connsiteX196" fmla="*/ 2791790 w 11269336"/>
              <a:gd name="connsiteY196" fmla="*/ 2080332 h 2323145"/>
              <a:gd name="connsiteX197" fmla="*/ 2755844 w 11269336"/>
              <a:gd name="connsiteY197" fmla="*/ 2078874 h 2323145"/>
              <a:gd name="connsiteX198" fmla="*/ 2657742 w 11269336"/>
              <a:gd name="connsiteY198" fmla="*/ 2070179 h 2323145"/>
              <a:gd name="connsiteX199" fmla="*/ 2559549 w 11269336"/>
              <a:gd name="connsiteY199" fmla="*/ 2057873 h 2323145"/>
              <a:gd name="connsiteX200" fmla="*/ 2512054 w 11269336"/>
              <a:gd name="connsiteY200" fmla="*/ 2031671 h 2323145"/>
              <a:gd name="connsiteX201" fmla="*/ 2506437 w 11269336"/>
              <a:gd name="connsiteY201" fmla="*/ 2030918 h 2323145"/>
              <a:gd name="connsiteX202" fmla="*/ 2491752 w 11269336"/>
              <a:gd name="connsiteY202" fmla="*/ 2033906 h 2323145"/>
              <a:gd name="connsiteX203" fmla="*/ 2486338 w 11269336"/>
              <a:gd name="connsiteY203" fmla="*/ 2035862 h 2323145"/>
              <a:gd name="connsiteX204" fmla="*/ 2478186 w 11269336"/>
              <a:gd name="connsiteY204" fmla="*/ 2036953 h 2323145"/>
              <a:gd name="connsiteX205" fmla="*/ 2477950 w 11269336"/>
              <a:gd name="connsiteY205" fmla="*/ 2036715 h 2323145"/>
              <a:gd name="connsiteX206" fmla="*/ 2470381 w 11269336"/>
              <a:gd name="connsiteY206" fmla="*/ 2038256 h 2323145"/>
              <a:gd name="connsiteX207" fmla="*/ 2433781 w 11269336"/>
              <a:gd name="connsiteY207" fmla="*/ 2049140 h 2323145"/>
              <a:gd name="connsiteX208" fmla="*/ 2381172 w 11269336"/>
              <a:gd name="connsiteY208" fmla="*/ 2030645 h 2323145"/>
              <a:gd name="connsiteX209" fmla="*/ 2360198 w 11269336"/>
              <a:gd name="connsiteY209" fmla="*/ 2029059 h 2323145"/>
              <a:gd name="connsiteX210" fmla="*/ 2348815 w 11269336"/>
              <a:gd name="connsiteY210" fmla="*/ 2026798 h 2323145"/>
              <a:gd name="connsiteX211" fmla="*/ 2347988 w 11269336"/>
              <a:gd name="connsiteY211" fmla="*/ 2025745 h 2323145"/>
              <a:gd name="connsiteX212" fmla="*/ 2312920 w 11269336"/>
              <a:gd name="connsiteY212" fmla="*/ 2036311 h 2323145"/>
              <a:gd name="connsiteX213" fmla="*/ 2307986 w 11269336"/>
              <a:gd name="connsiteY213" fmla="*/ 2035583 h 2323145"/>
              <a:gd name="connsiteX214" fmla="*/ 2285481 w 11269336"/>
              <a:gd name="connsiteY214" fmla="*/ 2045197 h 2323145"/>
              <a:gd name="connsiteX215" fmla="*/ 2273666 w 11269336"/>
              <a:gd name="connsiteY215" fmla="*/ 2048710 h 2323145"/>
              <a:gd name="connsiteX216" fmla="*/ 2270719 w 11269336"/>
              <a:gd name="connsiteY216" fmla="*/ 2052702 h 2323145"/>
              <a:gd name="connsiteX217" fmla="*/ 2253080 w 11269336"/>
              <a:gd name="connsiteY217" fmla="*/ 2056363 h 2323145"/>
              <a:gd name="connsiteX218" fmla="*/ 2250906 w 11269336"/>
              <a:gd name="connsiteY218" fmla="*/ 2055654 h 2323145"/>
              <a:gd name="connsiteX219" fmla="*/ 2236905 w 11269336"/>
              <a:gd name="connsiteY219" fmla="*/ 2062882 h 2323145"/>
              <a:gd name="connsiteX220" fmla="*/ 2225830 w 11269336"/>
              <a:gd name="connsiteY220" fmla="*/ 2074027 h 2323145"/>
              <a:gd name="connsiteX221" fmla="*/ 2073776 w 11269336"/>
              <a:gd name="connsiteY221" fmla="*/ 2089244 h 2323145"/>
              <a:gd name="connsiteX222" fmla="*/ 1948256 w 11269336"/>
              <a:gd name="connsiteY222" fmla="*/ 2146616 h 2323145"/>
              <a:gd name="connsiteX223" fmla="*/ 1865582 w 11269336"/>
              <a:gd name="connsiteY223" fmla="*/ 2153738 h 2323145"/>
              <a:gd name="connsiteX224" fmla="*/ 1835210 w 11269336"/>
              <a:gd name="connsiteY224" fmla="*/ 2134244 h 2323145"/>
              <a:gd name="connsiteX225" fmla="*/ 1632661 w 11269336"/>
              <a:gd name="connsiteY225" fmla="*/ 2173882 h 2323145"/>
              <a:gd name="connsiteX226" fmla="*/ 1579590 w 11269336"/>
              <a:gd name="connsiteY226" fmla="*/ 2173680 h 2323145"/>
              <a:gd name="connsiteX227" fmla="*/ 1535601 w 11269336"/>
              <a:gd name="connsiteY227" fmla="*/ 2194590 h 2323145"/>
              <a:gd name="connsiteX228" fmla="*/ 1515594 w 11269336"/>
              <a:gd name="connsiteY228" fmla="*/ 2189622 h 2323145"/>
              <a:gd name="connsiteX229" fmla="*/ 1512113 w 11269336"/>
              <a:gd name="connsiteY229" fmla="*/ 2188534 h 2323145"/>
              <a:gd name="connsiteX230" fmla="*/ 1498838 w 11269336"/>
              <a:gd name="connsiteY230" fmla="*/ 2189213 h 2323145"/>
              <a:gd name="connsiteX231" fmla="*/ 1494279 w 11269336"/>
              <a:gd name="connsiteY231" fmla="*/ 2183112 h 2323145"/>
              <a:gd name="connsiteX232" fmla="*/ 1473714 w 11269336"/>
              <a:gd name="connsiteY232" fmla="*/ 2179625 h 2323145"/>
              <a:gd name="connsiteX233" fmla="*/ 1449503 w 11269336"/>
              <a:gd name="connsiteY233" fmla="*/ 2182633 h 2323145"/>
              <a:gd name="connsiteX234" fmla="*/ 1266687 w 11269336"/>
              <a:gd name="connsiteY234" fmla="*/ 2212688 h 2323145"/>
              <a:gd name="connsiteX235" fmla="*/ 1239614 w 11269336"/>
              <a:gd name="connsiteY235" fmla="*/ 2209727 h 2323145"/>
              <a:gd name="connsiteX236" fmla="*/ 1202436 w 11269336"/>
              <a:gd name="connsiteY236" fmla="*/ 2209817 h 2323145"/>
              <a:gd name="connsiteX237" fmla="*/ 1136097 w 11269336"/>
              <a:gd name="connsiteY237" fmla="*/ 2205112 h 2323145"/>
              <a:gd name="connsiteX238" fmla="*/ 988232 w 11269336"/>
              <a:gd name="connsiteY238" fmla="*/ 2235635 h 2323145"/>
              <a:gd name="connsiteX239" fmla="*/ 981959 w 11269336"/>
              <a:gd name="connsiteY239" fmla="*/ 2231607 h 2323145"/>
              <a:gd name="connsiteX240" fmla="*/ 938600 w 11269336"/>
              <a:gd name="connsiteY240" fmla="*/ 2238113 h 2323145"/>
              <a:gd name="connsiteX241" fmla="*/ 791788 w 11269336"/>
              <a:gd name="connsiteY241" fmla="*/ 2293224 h 2323145"/>
              <a:gd name="connsiteX242" fmla="*/ 706914 w 11269336"/>
              <a:gd name="connsiteY242" fmla="*/ 2305046 h 2323145"/>
              <a:gd name="connsiteX243" fmla="*/ 675971 w 11269336"/>
              <a:gd name="connsiteY243" fmla="*/ 2304030 h 2323145"/>
              <a:gd name="connsiteX244" fmla="*/ 624180 w 11269336"/>
              <a:gd name="connsiteY244" fmla="*/ 2302650 h 2323145"/>
              <a:gd name="connsiteX245" fmla="*/ 583453 w 11269336"/>
              <a:gd name="connsiteY245" fmla="*/ 2288788 h 2323145"/>
              <a:gd name="connsiteX246" fmla="*/ 540946 w 11269336"/>
              <a:gd name="connsiteY246" fmla="*/ 2292721 h 2323145"/>
              <a:gd name="connsiteX247" fmla="*/ 533680 w 11269336"/>
              <a:gd name="connsiteY247" fmla="*/ 2310233 h 2323145"/>
              <a:gd name="connsiteX248" fmla="*/ 487366 w 11269336"/>
              <a:gd name="connsiteY248" fmla="*/ 2309053 h 2323145"/>
              <a:gd name="connsiteX249" fmla="*/ 416820 w 11269336"/>
              <a:gd name="connsiteY249" fmla="*/ 2305443 h 2323145"/>
              <a:gd name="connsiteX250" fmla="*/ 376805 w 11269336"/>
              <a:gd name="connsiteY250" fmla="*/ 2307647 h 2323145"/>
              <a:gd name="connsiteX251" fmla="*/ 266777 w 11269336"/>
              <a:gd name="connsiteY251" fmla="*/ 2309012 h 2323145"/>
              <a:gd name="connsiteX252" fmla="*/ 156013 w 11269336"/>
              <a:gd name="connsiteY252" fmla="*/ 2306832 h 2323145"/>
              <a:gd name="connsiteX253" fmla="*/ 87258 w 11269336"/>
              <a:gd name="connsiteY253" fmla="*/ 2285511 h 2323145"/>
              <a:gd name="connsiteX254" fmla="*/ 23798 w 11269336"/>
              <a:gd name="connsiteY254" fmla="*/ 2281822 h 2323145"/>
              <a:gd name="connsiteX255" fmla="*/ 0 w 11269336"/>
              <a:gd name="connsiteY255" fmla="*/ 2285369 h 2323145"/>
              <a:gd name="connsiteX256" fmla="*/ 0 w 11269336"/>
              <a:gd name="connsiteY256"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59937 w 11269336"/>
              <a:gd name="connsiteY144" fmla="*/ 2195182 h 2323145"/>
              <a:gd name="connsiteX145" fmla="*/ 4405765 w 11269336"/>
              <a:gd name="connsiteY145" fmla="*/ 2199902 h 2323145"/>
              <a:gd name="connsiteX146" fmla="*/ 4401354 w 11269336"/>
              <a:gd name="connsiteY146" fmla="*/ 2194745 h 2323145"/>
              <a:gd name="connsiteX147" fmla="*/ 4366646 w 11269336"/>
              <a:gd name="connsiteY147" fmla="*/ 2198564 h 2323145"/>
              <a:gd name="connsiteX148" fmla="*/ 4354009 w 11269336"/>
              <a:gd name="connsiteY148" fmla="*/ 2204984 h 2323145"/>
              <a:gd name="connsiteX149" fmla="*/ 4348284 w 11269336"/>
              <a:gd name="connsiteY149" fmla="*/ 2205270 h 2323145"/>
              <a:gd name="connsiteX150" fmla="*/ 4333906 w 11269336"/>
              <a:gd name="connsiteY150" fmla="*/ 2205251 h 2323145"/>
              <a:gd name="connsiteX151" fmla="*/ 4308819 w 11269336"/>
              <a:gd name="connsiteY151" fmla="*/ 2203822 h 2323145"/>
              <a:gd name="connsiteX152" fmla="*/ 4301210 w 11269336"/>
              <a:gd name="connsiteY152" fmla="*/ 2204456 h 2323145"/>
              <a:gd name="connsiteX153" fmla="*/ 4283095 w 11269336"/>
              <a:gd name="connsiteY153" fmla="*/ 2198177 h 2323145"/>
              <a:gd name="connsiteX154" fmla="*/ 4250119 w 11269336"/>
              <a:gd name="connsiteY154" fmla="*/ 2196342 h 2323145"/>
              <a:gd name="connsiteX155" fmla="*/ 4189203 w 11269336"/>
              <a:gd name="connsiteY155" fmla="*/ 2178994 h 2323145"/>
              <a:gd name="connsiteX156" fmla="*/ 4154035 w 11269336"/>
              <a:gd name="connsiteY156" fmla="*/ 2171950 h 2323145"/>
              <a:gd name="connsiteX157" fmla="*/ 4129569 w 11269336"/>
              <a:gd name="connsiteY157" fmla="*/ 2163850 h 2323145"/>
              <a:gd name="connsiteX158" fmla="*/ 4061250 w 11269336"/>
              <a:gd name="connsiteY158" fmla="*/ 2159236 h 2323145"/>
              <a:gd name="connsiteX159" fmla="*/ 3945480 w 11269336"/>
              <a:gd name="connsiteY159" fmla="*/ 2158279 h 2323145"/>
              <a:gd name="connsiteX160" fmla="*/ 3921468 w 11269336"/>
              <a:gd name="connsiteY160" fmla="*/ 2156588 h 2323145"/>
              <a:gd name="connsiteX161" fmla="*/ 3903348 w 11269336"/>
              <a:gd name="connsiteY161" fmla="*/ 2149220 h 2323145"/>
              <a:gd name="connsiteX162" fmla="*/ 3901342 w 11269336"/>
              <a:gd name="connsiteY162" fmla="*/ 2142355 h 2323145"/>
              <a:gd name="connsiteX163" fmla="*/ 3888539 w 11269336"/>
              <a:gd name="connsiteY163" fmla="*/ 2140476 h 2323145"/>
              <a:gd name="connsiteX164" fmla="*/ 3885662 w 11269336"/>
              <a:gd name="connsiteY164" fmla="*/ 2138740 h 2323145"/>
              <a:gd name="connsiteX165" fmla="*/ 3868627 w 11269336"/>
              <a:gd name="connsiteY165" fmla="*/ 2130023 h 2323145"/>
              <a:gd name="connsiteX166" fmla="*/ 3819177 w 11269336"/>
              <a:gd name="connsiteY166" fmla="*/ 2142111 h 2323145"/>
              <a:gd name="connsiteX167" fmla="*/ 3769100 w 11269336"/>
              <a:gd name="connsiteY167" fmla="*/ 2131731 h 2323145"/>
              <a:gd name="connsiteX168" fmla="*/ 3562752 w 11269336"/>
              <a:gd name="connsiteY168" fmla="*/ 2131785 h 2323145"/>
              <a:gd name="connsiteX169" fmla="*/ 3541402 w 11269336"/>
              <a:gd name="connsiteY169" fmla="*/ 2106821 h 2323145"/>
              <a:gd name="connsiteX170" fmla="*/ 3365341 w 11269336"/>
              <a:gd name="connsiteY170" fmla="*/ 2077638 h 2323145"/>
              <a:gd name="connsiteX171" fmla="*/ 3170922 w 11269336"/>
              <a:gd name="connsiteY171" fmla="*/ 2115957 h 2323145"/>
              <a:gd name="connsiteX172" fmla="*/ 3156256 w 11269336"/>
              <a:gd name="connsiteY172" fmla="*/ 2124773 h 2323145"/>
              <a:gd name="connsiteX173" fmla="*/ 3140298 w 11269336"/>
              <a:gd name="connsiteY173" fmla="*/ 2129182 h 2323145"/>
              <a:gd name="connsiteX174" fmla="*/ 3138514 w 11269336"/>
              <a:gd name="connsiteY174" fmla="*/ 2128069 h 2323145"/>
              <a:gd name="connsiteX175" fmla="*/ 3120467 w 11269336"/>
              <a:gd name="connsiteY175" fmla="*/ 2128281 h 2323145"/>
              <a:gd name="connsiteX176" fmla="*/ 3116175 w 11269336"/>
              <a:gd name="connsiteY176" fmla="*/ 2131633 h 2323145"/>
              <a:gd name="connsiteX177" fmla="*/ 3103685 w 11269336"/>
              <a:gd name="connsiteY177" fmla="*/ 2132814 h 2323145"/>
              <a:gd name="connsiteX178" fmla="*/ 3078794 w 11269336"/>
              <a:gd name="connsiteY178" fmla="*/ 2137935 h 2323145"/>
              <a:gd name="connsiteX179" fmla="*/ 3074407 w 11269336"/>
              <a:gd name="connsiteY179" fmla="*/ 2136274 h 2323145"/>
              <a:gd name="connsiteX180" fmla="*/ 3037285 w 11269336"/>
              <a:gd name="connsiteY180" fmla="*/ 2139919 h 2323145"/>
              <a:gd name="connsiteX181" fmla="*/ 3036901 w 11269336"/>
              <a:gd name="connsiteY181" fmla="*/ 2138726 h 2323145"/>
              <a:gd name="connsiteX182" fmla="*/ 3026996 w 11269336"/>
              <a:gd name="connsiteY182" fmla="*/ 2134322 h 2323145"/>
              <a:gd name="connsiteX183" fmla="*/ 3007772 w 11269336"/>
              <a:gd name="connsiteY183" fmla="*/ 2128742 h 2323145"/>
              <a:gd name="connsiteX184" fmla="*/ 2965030 w 11269336"/>
              <a:gd name="connsiteY184" fmla="*/ 2100494 h 2323145"/>
              <a:gd name="connsiteX185" fmla="*/ 2926342 w 11269336"/>
              <a:gd name="connsiteY185" fmla="*/ 2104155 h 2323145"/>
              <a:gd name="connsiteX186" fmla="*/ 2918608 w 11269336"/>
              <a:gd name="connsiteY186" fmla="*/ 2104215 h 2323145"/>
              <a:gd name="connsiteX187" fmla="*/ 2918475 w 11269336"/>
              <a:gd name="connsiteY187" fmla="*/ 2103937 h 2323145"/>
              <a:gd name="connsiteX188" fmla="*/ 2910360 w 11269336"/>
              <a:gd name="connsiteY188" fmla="*/ 2103444 h 2323145"/>
              <a:gd name="connsiteX189" fmla="*/ 2904507 w 11269336"/>
              <a:gd name="connsiteY189" fmla="*/ 2104326 h 2323145"/>
              <a:gd name="connsiteX190" fmla="*/ 2889503 w 11269336"/>
              <a:gd name="connsiteY190" fmla="*/ 2104443 h 2323145"/>
              <a:gd name="connsiteX191" fmla="*/ 2884480 w 11269336"/>
              <a:gd name="connsiteY191" fmla="*/ 2102626 h 2323145"/>
              <a:gd name="connsiteX192" fmla="*/ 2882689 w 11269336"/>
              <a:gd name="connsiteY192" fmla="*/ 2099228 h 2323145"/>
              <a:gd name="connsiteX193" fmla="*/ 2881291 w 11269336"/>
              <a:gd name="connsiteY193" fmla="*/ 2099618 h 2323145"/>
              <a:gd name="connsiteX194" fmla="*/ 2853979 w 11269336"/>
              <a:gd name="connsiteY194" fmla="*/ 2090388 h 2323145"/>
              <a:gd name="connsiteX195" fmla="*/ 2791790 w 11269336"/>
              <a:gd name="connsiteY195" fmla="*/ 2080332 h 2323145"/>
              <a:gd name="connsiteX196" fmla="*/ 2755844 w 11269336"/>
              <a:gd name="connsiteY196" fmla="*/ 2078874 h 2323145"/>
              <a:gd name="connsiteX197" fmla="*/ 2657742 w 11269336"/>
              <a:gd name="connsiteY197" fmla="*/ 2070179 h 2323145"/>
              <a:gd name="connsiteX198" fmla="*/ 2559549 w 11269336"/>
              <a:gd name="connsiteY198" fmla="*/ 2057873 h 2323145"/>
              <a:gd name="connsiteX199" fmla="*/ 2512054 w 11269336"/>
              <a:gd name="connsiteY199" fmla="*/ 2031671 h 2323145"/>
              <a:gd name="connsiteX200" fmla="*/ 2506437 w 11269336"/>
              <a:gd name="connsiteY200" fmla="*/ 2030918 h 2323145"/>
              <a:gd name="connsiteX201" fmla="*/ 2491752 w 11269336"/>
              <a:gd name="connsiteY201" fmla="*/ 2033906 h 2323145"/>
              <a:gd name="connsiteX202" fmla="*/ 2486338 w 11269336"/>
              <a:gd name="connsiteY202" fmla="*/ 2035862 h 2323145"/>
              <a:gd name="connsiteX203" fmla="*/ 2478186 w 11269336"/>
              <a:gd name="connsiteY203" fmla="*/ 2036953 h 2323145"/>
              <a:gd name="connsiteX204" fmla="*/ 2477950 w 11269336"/>
              <a:gd name="connsiteY204" fmla="*/ 2036715 h 2323145"/>
              <a:gd name="connsiteX205" fmla="*/ 2470381 w 11269336"/>
              <a:gd name="connsiteY205" fmla="*/ 2038256 h 2323145"/>
              <a:gd name="connsiteX206" fmla="*/ 2433781 w 11269336"/>
              <a:gd name="connsiteY206" fmla="*/ 2049140 h 2323145"/>
              <a:gd name="connsiteX207" fmla="*/ 2381172 w 11269336"/>
              <a:gd name="connsiteY207" fmla="*/ 2030645 h 2323145"/>
              <a:gd name="connsiteX208" fmla="*/ 2360198 w 11269336"/>
              <a:gd name="connsiteY208" fmla="*/ 2029059 h 2323145"/>
              <a:gd name="connsiteX209" fmla="*/ 2348815 w 11269336"/>
              <a:gd name="connsiteY209" fmla="*/ 2026798 h 2323145"/>
              <a:gd name="connsiteX210" fmla="*/ 2347988 w 11269336"/>
              <a:gd name="connsiteY210" fmla="*/ 2025745 h 2323145"/>
              <a:gd name="connsiteX211" fmla="*/ 2312920 w 11269336"/>
              <a:gd name="connsiteY211" fmla="*/ 2036311 h 2323145"/>
              <a:gd name="connsiteX212" fmla="*/ 2307986 w 11269336"/>
              <a:gd name="connsiteY212" fmla="*/ 2035583 h 2323145"/>
              <a:gd name="connsiteX213" fmla="*/ 2285481 w 11269336"/>
              <a:gd name="connsiteY213" fmla="*/ 2045197 h 2323145"/>
              <a:gd name="connsiteX214" fmla="*/ 2273666 w 11269336"/>
              <a:gd name="connsiteY214" fmla="*/ 2048710 h 2323145"/>
              <a:gd name="connsiteX215" fmla="*/ 2270719 w 11269336"/>
              <a:gd name="connsiteY215" fmla="*/ 2052702 h 2323145"/>
              <a:gd name="connsiteX216" fmla="*/ 2253080 w 11269336"/>
              <a:gd name="connsiteY216" fmla="*/ 2056363 h 2323145"/>
              <a:gd name="connsiteX217" fmla="*/ 2250906 w 11269336"/>
              <a:gd name="connsiteY217" fmla="*/ 2055654 h 2323145"/>
              <a:gd name="connsiteX218" fmla="*/ 2236905 w 11269336"/>
              <a:gd name="connsiteY218" fmla="*/ 2062882 h 2323145"/>
              <a:gd name="connsiteX219" fmla="*/ 2225830 w 11269336"/>
              <a:gd name="connsiteY219" fmla="*/ 2074027 h 2323145"/>
              <a:gd name="connsiteX220" fmla="*/ 2073776 w 11269336"/>
              <a:gd name="connsiteY220" fmla="*/ 2089244 h 2323145"/>
              <a:gd name="connsiteX221" fmla="*/ 1948256 w 11269336"/>
              <a:gd name="connsiteY221" fmla="*/ 2146616 h 2323145"/>
              <a:gd name="connsiteX222" fmla="*/ 1865582 w 11269336"/>
              <a:gd name="connsiteY222" fmla="*/ 2153738 h 2323145"/>
              <a:gd name="connsiteX223" fmla="*/ 1835210 w 11269336"/>
              <a:gd name="connsiteY223" fmla="*/ 2134244 h 2323145"/>
              <a:gd name="connsiteX224" fmla="*/ 1632661 w 11269336"/>
              <a:gd name="connsiteY224" fmla="*/ 2173882 h 2323145"/>
              <a:gd name="connsiteX225" fmla="*/ 1579590 w 11269336"/>
              <a:gd name="connsiteY225" fmla="*/ 2173680 h 2323145"/>
              <a:gd name="connsiteX226" fmla="*/ 1535601 w 11269336"/>
              <a:gd name="connsiteY226" fmla="*/ 2194590 h 2323145"/>
              <a:gd name="connsiteX227" fmla="*/ 1515594 w 11269336"/>
              <a:gd name="connsiteY227" fmla="*/ 2189622 h 2323145"/>
              <a:gd name="connsiteX228" fmla="*/ 1512113 w 11269336"/>
              <a:gd name="connsiteY228" fmla="*/ 2188534 h 2323145"/>
              <a:gd name="connsiteX229" fmla="*/ 1498838 w 11269336"/>
              <a:gd name="connsiteY229" fmla="*/ 2189213 h 2323145"/>
              <a:gd name="connsiteX230" fmla="*/ 1494279 w 11269336"/>
              <a:gd name="connsiteY230" fmla="*/ 2183112 h 2323145"/>
              <a:gd name="connsiteX231" fmla="*/ 1473714 w 11269336"/>
              <a:gd name="connsiteY231" fmla="*/ 2179625 h 2323145"/>
              <a:gd name="connsiteX232" fmla="*/ 1449503 w 11269336"/>
              <a:gd name="connsiteY232" fmla="*/ 2182633 h 2323145"/>
              <a:gd name="connsiteX233" fmla="*/ 1266687 w 11269336"/>
              <a:gd name="connsiteY233" fmla="*/ 2212688 h 2323145"/>
              <a:gd name="connsiteX234" fmla="*/ 1239614 w 11269336"/>
              <a:gd name="connsiteY234" fmla="*/ 2209727 h 2323145"/>
              <a:gd name="connsiteX235" fmla="*/ 1202436 w 11269336"/>
              <a:gd name="connsiteY235" fmla="*/ 2209817 h 2323145"/>
              <a:gd name="connsiteX236" fmla="*/ 1136097 w 11269336"/>
              <a:gd name="connsiteY236" fmla="*/ 2205112 h 2323145"/>
              <a:gd name="connsiteX237" fmla="*/ 988232 w 11269336"/>
              <a:gd name="connsiteY237" fmla="*/ 2235635 h 2323145"/>
              <a:gd name="connsiteX238" fmla="*/ 981959 w 11269336"/>
              <a:gd name="connsiteY238" fmla="*/ 2231607 h 2323145"/>
              <a:gd name="connsiteX239" fmla="*/ 938600 w 11269336"/>
              <a:gd name="connsiteY239" fmla="*/ 2238113 h 2323145"/>
              <a:gd name="connsiteX240" fmla="*/ 791788 w 11269336"/>
              <a:gd name="connsiteY240" fmla="*/ 2293224 h 2323145"/>
              <a:gd name="connsiteX241" fmla="*/ 706914 w 11269336"/>
              <a:gd name="connsiteY241" fmla="*/ 2305046 h 2323145"/>
              <a:gd name="connsiteX242" fmla="*/ 675971 w 11269336"/>
              <a:gd name="connsiteY242" fmla="*/ 2304030 h 2323145"/>
              <a:gd name="connsiteX243" fmla="*/ 624180 w 11269336"/>
              <a:gd name="connsiteY243" fmla="*/ 2302650 h 2323145"/>
              <a:gd name="connsiteX244" fmla="*/ 583453 w 11269336"/>
              <a:gd name="connsiteY244" fmla="*/ 2288788 h 2323145"/>
              <a:gd name="connsiteX245" fmla="*/ 540946 w 11269336"/>
              <a:gd name="connsiteY245" fmla="*/ 2292721 h 2323145"/>
              <a:gd name="connsiteX246" fmla="*/ 533680 w 11269336"/>
              <a:gd name="connsiteY246" fmla="*/ 2310233 h 2323145"/>
              <a:gd name="connsiteX247" fmla="*/ 487366 w 11269336"/>
              <a:gd name="connsiteY247" fmla="*/ 2309053 h 2323145"/>
              <a:gd name="connsiteX248" fmla="*/ 416820 w 11269336"/>
              <a:gd name="connsiteY248" fmla="*/ 2305443 h 2323145"/>
              <a:gd name="connsiteX249" fmla="*/ 376805 w 11269336"/>
              <a:gd name="connsiteY249" fmla="*/ 2307647 h 2323145"/>
              <a:gd name="connsiteX250" fmla="*/ 266777 w 11269336"/>
              <a:gd name="connsiteY250" fmla="*/ 2309012 h 2323145"/>
              <a:gd name="connsiteX251" fmla="*/ 156013 w 11269336"/>
              <a:gd name="connsiteY251" fmla="*/ 2306832 h 2323145"/>
              <a:gd name="connsiteX252" fmla="*/ 87258 w 11269336"/>
              <a:gd name="connsiteY252" fmla="*/ 2285511 h 2323145"/>
              <a:gd name="connsiteX253" fmla="*/ 23798 w 11269336"/>
              <a:gd name="connsiteY253" fmla="*/ 2281822 h 2323145"/>
              <a:gd name="connsiteX254" fmla="*/ 0 w 11269336"/>
              <a:gd name="connsiteY254" fmla="*/ 2285369 h 2323145"/>
              <a:gd name="connsiteX255" fmla="*/ 0 w 11269336"/>
              <a:gd name="connsiteY255"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92832 w 11269336"/>
              <a:gd name="connsiteY142" fmla="*/ 2188033 h 2323145"/>
              <a:gd name="connsiteX143" fmla="*/ 4467257 w 11269336"/>
              <a:gd name="connsiteY143" fmla="*/ 2196121 h 2323145"/>
              <a:gd name="connsiteX144" fmla="*/ 4405765 w 11269336"/>
              <a:gd name="connsiteY144" fmla="*/ 2199902 h 2323145"/>
              <a:gd name="connsiteX145" fmla="*/ 4401354 w 11269336"/>
              <a:gd name="connsiteY145" fmla="*/ 2194745 h 2323145"/>
              <a:gd name="connsiteX146" fmla="*/ 4366646 w 11269336"/>
              <a:gd name="connsiteY146" fmla="*/ 2198564 h 2323145"/>
              <a:gd name="connsiteX147" fmla="*/ 4354009 w 11269336"/>
              <a:gd name="connsiteY147" fmla="*/ 2204984 h 2323145"/>
              <a:gd name="connsiteX148" fmla="*/ 4348284 w 11269336"/>
              <a:gd name="connsiteY148" fmla="*/ 2205270 h 2323145"/>
              <a:gd name="connsiteX149" fmla="*/ 4333906 w 11269336"/>
              <a:gd name="connsiteY149" fmla="*/ 2205251 h 2323145"/>
              <a:gd name="connsiteX150" fmla="*/ 4308819 w 11269336"/>
              <a:gd name="connsiteY150" fmla="*/ 2203822 h 2323145"/>
              <a:gd name="connsiteX151" fmla="*/ 4301210 w 11269336"/>
              <a:gd name="connsiteY151" fmla="*/ 2204456 h 2323145"/>
              <a:gd name="connsiteX152" fmla="*/ 4283095 w 11269336"/>
              <a:gd name="connsiteY152" fmla="*/ 2198177 h 2323145"/>
              <a:gd name="connsiteX153" fmla="*/ 4250119 w 11269336"/>
              <a:gd name="connsiteY153" fmla="*/ 2196342 h 2323145"/>
              <a:gd name="connsiteX154" fmla="*/ 4189203 w 11269336"/>
              <a:gd name="connsiteY154" fmla="*/ 2178994 h 2323145"/>
              <a:gd name="connsiteX155" fmla="*/ 4154035 w 11269336"/>
              <a:gd name="connsiteY155" fmla="*/ 2171950 h 2323145"/>
              <a:gd name="connsiteX156" fmla="*/ 4129569 w 11269336"/>
              <a:gd name="connsiteY156" fmla="*/ 2163850 h 2323145"/>
              <a:gd name="connsiteX157" fmla="*/ 4061250 w 11269336"/>
              <a:gd name="connsiteY157" fmla="*/ 2159236 h 2323145"/>
              <a:gd name="connsiteX158" fmla="*/ 3945480 w 11269336"/>
              <a:gd name="connsiteY158" fmla="*/ 2158279 h 2323145"/>
              <a:gd name="connsiteX159" fmla="*/ 3921468 w 11269336"/>
              <a:gd name="connsiteY159" fmla="*/ 2156588 h 2323145"/>
              <a:gd name="connsiteX160" fmla="*/ 3903348 w 11269336"/>
              <a:gd name="connsiteY160" fmla="*/ 2149220 h 2323145"/>
              <a:gd name="connsiteX161" fmla="*/ 3901342 w 11269336"/>
              <a:gd name="connsiteY161" fmla="*/ 2142355 h 2323145"/>
              <a:gd name="connsiteX162" fmla="*/ 3888539 w 11269336"/>
              <a:gd name="connsiteY162" fmla="*/ 2140476 h 2323145"/>
              <a:gd name="connsiteX163" fmla="*/ 3885662 w 11269336"/>
              <a:gd name="connsiteY163" fmla="*/ 2138740 h 2323145"/>
              <a:gd name="connsiteX164" fmla="*/ 3868627 w 11269336"/>
              <a:gd name="connsiteY164" fmla="*/ 2130023 h 2323145"/>
              <a:gd name="connsiteX165" fmla="*/ 3819177 w 11269336"/>
              <a:gd name="connsiteY165" fmla="*/ 2142111 h 2323145"/>
              <a:gd name="connsiteX166" fmla="*/ 3769100 w 11269336"/>
              <a:gd name="connsiteY166" fmla="*/ 2131731 h 2323145"/>
              <a:gd name="connsiteX167" fmla="*/ 3562752 w 11269336"/>
              <a:gd name="connsiteY167" fmla="*/ 2131785 h 2323145"/>
              <a:gd name="connsiteX168" fmla="*/ 3541402 w 11269336"/>
              <a:gd name="connsiteY168" fmla="*/ 2106821 h 2323145"/>
              <a:gd name="connsiteX169" fmla="*/ 3365341 w 11269336"/>
              <a:gd name="connsiteY169" fmla="*/ 2077638 h 2323145"/>
              <a:gd name="connsiteX170" fmla="*/ 3170922 w 11269336"/>
              <a:gd name="connsiteY170" fmla="*/ 2115957 h 2323145"/>
              <a:gd name="connsiteX171" fmla="*/ 3156256 w 11269336"/>
              <a:gd name="connsiteY171" fmla="*/ 2124773 h 2323145"/>
              <a:gd name="connsiteX172" fmla="*/ 3140298 w 11269336"/>
              <a:gd name="connsiteY172" fmla="*/ 2129182 h 2323145"/>
              <a:gd name="connsiteX173" fmla="*/ 3138514 w 11269336"/>
              <a:gd name="connsiteY173" fmla="*/ 2128069 h 2323145"/>
              <a:gd name="connsiteX174" fmla="*/ 3120467 w 11269336"/>
              <a:gd name="connsiteY174" fmla="*/ 2128281 h 2323145"/>
              <a:gd name="connsiteX175" fmla="*/ 3116175 w 11269336"/>
              <a:gd name="connsiteY175" fmla="*/ 2131633 h 2323145"/>
              <a:gd name="connsiteX176" fmla="*/ 3103685 w 11269336"/>
              <a:gd name="connsiteY176" fmla="*/ 2132814 h 2323145"/>
              <a:gd name="connsiteX177" fmla="*/ 3078794 w 11269336"/>
              <a:gd name="connsiteY177" fmla="*/ 2137935 h 2323145"/>
              <a:gd name="connsiteX178" fmla="*/ 3074407 w 11269336"/>
              <a:gd name="connsiteY178" fmla="*/ 2136274 h 2323145"/>
              <a:gd name="connsiteX179" fmla="*/ 3037285 w 11269336"/>
              <a:gd name="connsiteY179" fmla="*/ 2139919 h 2323145"/>
              <a:gd name="connsiteX180" fmla="*/ 3036901 w 11269336"/>
              <a:gd name="connsiteY180" fmla="*/ 2138726 h 2323145"/>
              <a:gd name="connsiteX181" fmla="*/ 3026996 w 11269336"/>
              <a:gd name="connsiteY181" fmla="*/ 2134322 h 2323145"/>
              <a:gd name="connsiteX182" fmla="*/ 3007772 w 11269336"/>
              <a:gd name="connsiteY182" fmla="*/ 2128742 h 2323145"/>
              <a:gd name="connsiteX183" fmla="*/ 2965030 w 11269336"/>
              <a:gd name="connsiteY183" fmla="*/ 2100494 h 2323145"/>
              <a:gd name="connsiteX184" fmla="*/ 2926342 w 11269336"/>
              <a:gd name="connsiteY184" fmla="*/ 2104155 h 2323145"/>
              <a:gd name="connsiteX185" fmla="*/ 2918608 w 11269336"/>
              <a:gd name="connsiteY185" fmla="*/ 2104215 h 2323145"/>
              <a:gd name="connsiteX186" fmla="*/ 2918475 w 11269336"/>
              <a:gd name="connsiteY186" fmla="*/ 2103937 h 2323145"/>
              <a:gd name="connsiteX187" fmla="*/ 2910360 w 11269336"/>
              <a:gd name="connsiteY187" fmla="*/ 2103444 h 2323145"/>
              <a:gd name="connsiteX188" fmla="*/ 2904507 w 11269336"/>
              <a:gd name="connsiteY188" fmla="*/ 2104326 h 2323145"/>
              <a:gd name="connsiteX189" fmla="*/ 2889503 w 11269336"/>
              <a:gd name="connsiteY189" fmla="*/ 2104443 h 2323145"/>
              <a:gd name="connsiteX190" fmla="*/ 2884480 w 11269336"/>
              <a:gd name="connsiteY190" fmla="*/ 2102626 h 2323145"/>
              <a:gd name="connsiteX191" fmla="*/ 2882689 w 11269336"/>
              <a:gd name="connsiteY191" fmla="*/ 2099228 h 2323145"/>
              <a:gd name="connsiteX192" fmla="*/ 2881291 w 11269336"/>
              <a:gd name="connsiteY192" fmla="*/ 2099618 h 2323145"/>
              <a:gd name="connsiteX193" fmla="*/ 2853979 w 11269336"/>
              <a:gd name="connsiteY193" fmla="*/ 2090388 h 2323145"/>
              <a:gd name="connsiteX194" fmla="*/ 2791790 w 11269336"/>
              <a:gd name="connsiteY194" fmla="*/ 2080332 h 2323145"/>
              <a:gd name="connsiteX195" fmla="*/ 2755844 w 11269336"/>
              <a:gd name="connsiteY195" fmla="*/ 2078874 h 2323145"/>
              <a:gd name="connsiteX196" fmla="*/ 2657742 w 11269336"/>
              <a:gd name="connsiteY196" fmla="*/ 2070179 h 2323145"/>
              <a:gd name="connsiteX197" fmla="*/ 2559549 w 11269336"/>
              <a:gd name="connsiteY197" fmla="*/ 2057873 h 2323145"/>
              <a:gd name="connsiteX198" fmla="*/ 2512054 w 11269336"/>
              <a:gd name="connsiteY198" fmla="*/ 2031671 h 2323145"/>
              <a:gd name="connsiteX199" fmla="*/ 2506437 w 11269336"/>
              <a:gd name="connsiteY199" fmla="*/ 2030918 h 2323145"/>
              <a:gd name="connsiteX200" fmla="*/ 2491752 w 11269336"/>
              <a:gd name="connsiteY200" fmla="*/ 2033906 h 2323145"/>
              <a:gd name="connsiteX201" fmla="*/ 2486338 w 11269336"/>
              <a:gd name="connsiteY201" fmla="*/ 2035862 h 2323145"/>
              <a:gd name="connsiteX202" fmla="*/ 2478186 w 11269336"/>
              <a:gd name="connsiteY202" fmla="*/ 2036953 h 2323145"/>
              <a:gd name="connsiteX203" fmla="*/ 2477950 w 11269336"/>
              <a:gd name="connsiteY203" fmla="*/ 2036715 h 2323145"/>
              <a:gd name="connsiteX204" fmla="*/ 2470381 w 11269336"/>
              <a:gd name="connsiteY204" fmla="*/ 2038256 h 2323145"/>
              <a:gd name="connsiteX205" fmla="*/ 2433781 w 11269336"/>
              <a:gd name="connsiteY205" fmla="*/ 2049140 h 2323145"/>
              <a:gd name="connsiteX206" fmla="*/ 2381172 w 11269336"/>
              <a:gd name="connsiteY206" fmla="*/ 2030645 h 2323145"/>
              <a:gd name="connsiteX207" fmla="*/ 2360198 w 11269336"/>
              <a:gd name="connsiteY207" fmla="*/ 2029059 h 2323145"/>
              <a:gd name="connsiteX208" fmla="*/ 2348815 w 11269336"/>
              <a:gd name="connsiteY208" fmla="*/ 2026798 h 2323145"/>
              <a:gd name="connsiteX209" fmla="*/ 2347988 w 11269336"/>
              <a:gd name="connsiteY209" fmla="*/ 2025745 h 2323145"/>
              <a:gd name="connsiteX210" fmla="*/ 2312920 w 11269336"/>
              <a:gd name="connsiteY210" fmla="*/ 2036311 h 2323145"/>
              <a:gd name="connsiteX211" fmla="*/ 2307986 w 11269336"/>
              <a:gd name="connsiteY211" fmla="*/ 2035583 h 2323145"/>
              <a:gd name="connsiteX212" fmla="*/ 2285481 w 11269336"/>
              <a:gd name="connsiteY212" fmla="*/ 2045197 h 2323145"/>
              <a:gd name="connsiteX213" fmla="*/ 2273666 w 11269336"/>
              <a:gd name="connsiteY213" fmla="*/ 2048710 h 2323145"/>
              <a:gd name="connsiteX214" fmla="*/ 2270719 w 11269336"/>
              <a:gd name="connsiteY214" fmla="*/ 2052702 h 2323145"/>
              <a:gd name="connsiteX215" fmla="*/ 2253080 w 11269336"/>
              <a:gd name="connsiteY215" fmla="*/ 2056363 h 2323145"/>
              <a:gd name="connsiteX216" fmla="*/ 2250906 w 11269336"/>
              <a:gd name="connsiteY216" fmla="*/ 2055654 h 2323145"/>
              <a:gd name="connsiteX217" fmla="*/ 2236905 w 11269336"/>
              <a:gd name="connsiteY217" fmla="*/ 2062882 h 2323145"/>
              <a:gd name="connsiteX218" fmla="*/ 2225830 w 11269336"/>
              <a:gd name="connsiteY218" fmla="*/ 2074027 h 2323145"/>
              <a:gd name="connsiteX219" fmla="*/ 2073776 w 11269336"/>
              <a:gd name="connsiteY219" fmla="*/ 2089244 h 2323145"/>
              <a:gd name="connsiteX220" fmla="*/ 1948256 w 11269336"/>
              <a:gd name="connsiteY220" fmla="*/ 2146616 h 2323145"/>
              <a:gd name="connsiteX221" fmla="*/ 1865582 w 11269336"/>
              <a:gd name="connsiteY221" fmla="*/ 2153738 h 2323145"/>
              <a:gd name="connsiteX222" fmla="*/ 1835210 w 11269336"/>
              <a:gd name="connsiteY222" fmla="*/ 2134244 h 2323145"/>
              <a:gd name="connsiteX223" fmla="*/ 1632661 w 11269336"/>
              <a:gd name="connsiteY223" fmla="*/ 2173882 h 2323145"/>
              <a:gd name="connsiteX224" fmla="*/ 1579590 w 11269336"/>
              <a:gd name="connsiteY224" fmla="*/ 2173680 h 2323145"/>
              <a:gd name="connsiteX225" fmla="*/ 1535601 w 11269336"/>
              <a:gd name="connsiteY225" fmla="*/ 2194590 h 2323145"/>
              <a:gd name="connsiteX226" fmla="*/ 1515594 w 11269336"/>
              <a:gd name="connsiteY226" fmla="*/ 2189622 h 2323145"/>
              <a:gd name="connsiteX227" fmla="*/ 1512113 w 11269336"/>
              <a:gd name="connsiteY227" fmla="*/ 2188534 h 2323145"/>
              <a:gd name="connsiteX228" fmla="*/ 1498838 w 11269336"/>
              <a:gd name="connsiteY228" fmla="*/ 2189213 h 2323145"/>
              <a:gd name="connsiteX229" fmla="*/ 1494279 w 11269336"/>
              <a:gd name="connsiteY229" fmla="*/ 2183112 h 2323145"/>
              <a:gd name="connsiteX230" fmla="*/ 1473714 w 11269336"/>
              <a:gd name="connsiteY230" fmla="*/ 2179625 h 2323145"/>
              <a:gd name="connsiteX231" fmla="*/ 1449503 w 11269336"/>
              <a:gd name="connsiteY231" fmla="*/ 2182633 h 2323145"/>
              <a:gd name="connsiteX232" fmla="*/ 1266687 w 11269336"/>
              <a:gd name="connsiteY232" fmla="*/ 2212688 h 2323145"/>
              <a:gd name="connsiteX233" fmla="*/ 1239614 w 11269336"/>
              <a:gd name="connsiteY233" fmla="*/ 2209727 h 2323145"/>
              <a:gd name="connsiteX234" fmla="*/ 1202436 w 11269336"/>
              <a:gd name="connsiteY234" fmla="*/ 2209817 h 2323145"/>
              <a:gd name="connsiteX235" fmla="*/ 1136097 w 11269336"/>
              <a:gd name="connsiteY235" fmla="*/ 2205112 h 2323145"/>
              <a:gd name="connsiteX236" fmla="*/ 988232 w 11269336"/>
              <a:gd name="connsiteY236" fmla="*/ 2235635 h 2323145"/>
              <a:gd name="connsiteX237" fmla="*/ 981959 w 11269336"/>
              <a:gd name="connsiteY237" fmla="*/ 2231607 h 2323145"/>
              <a:gd name="connsiteX238" fmla="*/ 938600 w 11269336"/>
              <a:gd name="connsiteY238" fmla="*/ 2238113 h 2323145"/>
              <a:gd name="connsiteX239" fmla="*/ 791788 w 11269336"/>
              <a:gd name="connsiteY239" fmla="*/ 2293224 h 2323145"/>
              <a:gd name="connsiteX240" fmla="*/ 706914 w 11269336"/>
              <a:gd name="connsiteY240" fmla="*/ 2305046 h 2323145"/>
              <a:gd name="connsiteX241" fmla="*/ 675971 w 11269336"/>
              <a:gd name="connsiteY241" fmla="*/ 2304030 h 2323145"/>
              <a:gd name="connsiteX242" fmla="*/ 624180 w 11269336"/>
              <a:gd name="connsiteY242" fmla="*/ 2302650 h 2323145"/>
              <a:gd name="connsiteX243" fmla="*/ 583453 w 11269336"/>
              <a:gd name="connsiteY243" fmla="*/ 2288788 h 2323145"/>
              <a:gd name="connsiteX244" fmla="*/ 540946 w 11269336"/>
              <a:gd name="connsiteY244" fmla="*/ 2292721 h 2323145"/>
              <a:gd name="connsiteX245" fmla="*/ 533680 w 11269336"/>
              <a:gd name="connsiteY245" fmla="*/ 2310233 h 2323145"/>
              <a:gd name="connsiteX246" fmla="*/ 487366 w 11269336"/>
              <a:gd name="connsiteY246" fmla="*/ 2309053 h 2323145"/>
              <a:gd name="connsiteX247" fmla="*/ 416820 w 11269336"/>
              <a:gd name="connsiteY247" fmla="*/ 2305443 h 2323145"/>
              <a:gd name="connsiteX248" fmla="*/ 376805 w 11269336"/>
              <a:gd name="connsiteY248" fmla="*/ 2307647 h 2323145"/>
              <a:gd name="connsiteX249" fmla="*/ 266777 w 11269336"/>
              <a:gd name="connsiteY249" fmla="*/ 2309012 h 2323145"/>
              <a:gd name="connsiteX250" fmla="*/ 156013 w 11269336"/>
              <a:gd name="connsiteY250" fmla="*/ 2306832 h 2323145"/>
              <a:gd name="connsiteX251" fmla="*/ 87258 w 11269336"/>
              <a:gd name="connsiteY251" fmla="*/ 2285511 h 2323145"/>
              <a:gd name="connsiteX252" fmla="*/ 23798 w 11269336"/>
              <a:gd name="connsiteY252" fmla="*/ 2281822 h 2323145"/>
              <a:gd name="connsiteX253" fmla="*/ 0 w 11269336"/>
              <a:gd name="connsiteY253" fmla="*/ 2285369 h 2323145"/>
              <a:gd name="connsiteX254" fmla="*/ 0 w 11269336"/>
              <a:gd name="connsiteY254"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533444 w 11269336"/>
              <a:gd name="connsiteY141" fmla="*/ 2181200 h 2323145"/>
              <a:gd name="connsiteX142" fmla="*/ 4467257 w 11269336"/>
              <a:gd name="connsiteY142" fmla="*/ 2196121 h 2323145"/>
              <a:gd name="connsiteX143" fmla="*/ 4405765 w 11269336"/>
              <a:gd name="connsiteY143" fmla="*/ 2199902 h 2323145"/>
              <a:gd name="connsiteX144" fmla="*/ 4401354 w 11269336"/>
              <a:gd name="connsiteY144" fmla="*/ 2194745 h 2323145"/>
              <a:gd name="connsiteX145" fmla="*/ 4366646 w 11269336"/>
              <a:gd name="connsiteY145" fmla="*/ 2198564 h 2323145"/>
              <a:gd name="connsiteX146" fmla="*/ 4354009 w 11269336"/>
              <a:gd name="connsiteY146" fmla="*/ 2204984 h 2323145"/>
              <a:gd name="connsiteX147" fmla="*/ 4348284 w 11269336"/>
              <a:gd name="connsiteY147" fmla="*/ 2205270 h 2323145"/>
              <a:gd name="connsiteX148" fmla="*/ 4333906 w 11269336"/>
              <a:gd name="connsiteY148" fmla="*/ 2205251 h 2323145"/>
              <a:gd name="connsiteX149" fmla="*/ 4308819 w 11269336"/>
              <a:gd name="connsiteY149" fmla="*/ 2203822 h 2323145"/>
              <a:gd name="connsiteX150" fmla="*/ 4301210 w 11269336"/>
              <a:gd name="connsiteY150" fmla="*/ 2204456 h 2323145"/>
              <a:gd name="connsiteX151" fmla="*/ 4283095 w 11269336"/>
              <a:gd name="connsiteY151" fmla="*/ 2198177 h 2323145"/>
              <a:gd name="connsiteX152" fmla="*/ 4250119 w 11269336"/>
              <a:gd name="connsiteY152" fmla="*/ 2196342 h 2323145"/>
              <a:gd name="connsiteX153" fmla="*/ 4189203 w 11269336"/>
              <a:gd name="connsiteY153" fmla="*/ 2178994 h 2323145"/>
              <a:gd name="connsiteX154" fmla="*/ 4154035 w 11269336"/>
              <a:gd name="connsiteY154" fmla="*/ 2171950 h 2323145"/>
              <a:gd name="connsiteX155" fmla="*/ 4129569 w 11269336"/>
              <a:gd name="connsiteY155" fmla="*/ 2163850 h 2323145"/>
              <a:gd name="connsiteX156" fmla="*/ 4061250 w 11269336"/>
              <a:gd name="connsiteY156" fmla="*/ 2159236 h 2323145"/>
              <a:gd name="connsiteX157" fmla="*/ 3945480 w 11269336"/>
              <a:gd name="connsiteY157" fmla="*/ 2158279 h 2323145"/>
              <a:gd name="connsiteX158" fmla="*/ 3921468 w 11269336"/>
              <a:gd name="connsiteY158" fmla="*/ 2156588 h 2323145"/>
              <a:gd name="connsiteX159" fmla="*/ 3903348 w 11269336"/>
              <a:gd name="connsiteY159" fmla="*/ 2149220 h 2323145"/>
              <a:gd name="connsiteX160" fmla="*/ 3901342 w 11269336"/>
              <a:gd name="connsiteY160" fmla="*/ 2142355 h 2323145"/>
              <a:gd name="connsiteX161" fmla="*/ 3888539 w 11269336"/>
              <a:gd name="connsiteY161" fmla="*/ 2140476 h 2323145"/>
              <a:gd name="connsiteX162" fmla="*/ 3885662 w 11269336"/>
              <a:gd name="connsiteY162" fmla="*/ 2138740 h 2323145"/>
              <a:gd name="connsiteX163" fmla="*/ 3868627 w 11269336"/>
              <a:gd name="connsiteY163" fmla="*/ 2130023 h 2323145"/>
              <a:gd name="connsiteX164" fmla="*/ 3819177 w 11269336"/>
              <a:gd name="connsiteY164" fmla="*/ 2142111 h 2323145"/>
              <a:gd name="connsiteX165" fmla="*/ 3769100 w 11269336"/>
              <a:gd name="connsiteY165" fmla="*/ 2131731 h 2323145"/>
              <a:gd name="connsiteX166" fmla="*/ 3562752 w 11269336"/>
              <a:gd name="connsiteY166" fmla="*/ 2131785 h 2323145"/>
              <a:gd name="connsiteX167" fmla="*/ 3541402 w 11269336"/>
              <a:gd name="connsiteY167" fmla="*/ 2106821 h 2323145"/>
              <a:gd name="connsiteX168" fmla="*/ 3365341 w 11269336"/>
              <a:gd name="connsiteY168" fmla="*/ 2077638 h 2323145"/>
              <a:gd name="connsiteX169" fmla="*/ 3170922 w 11269336"/>
              <a:gd name="connsiteY169" fmla="*/ 2115957 h 2323145"/>
              <a:gd name="connsiteX170" fmla="*/ 3156256 w 11269336"/>
              <a:gd name="connsiteY170" fmla="*/ 2124773 h 2323145"/>
              <a:gd name="connsiteX171" fmla="*/ 3140298 w 11269336"/>
              <a:gd name="connsiteY171" fmla="*/ 2129182 h 2323145"/>
              <a:gd name="connsiteX172" fmla="*/ 3138514 w 11269336"/>
              <a:gd name="connsiteY172" fmla="*/ 2128069 h 2323145"/>
              <a:gd name="connsiteX173" fmla="*/ 3120467 w 11269336"/>
              <a:gd name="connsiteY173" fmla="*/ 2128281 h 2323145"/>
              <a:gd name="connsiteX174" fmla="*/ 3116175 w 11269336"/>
              <a:gd name="connsiteY174" fmla="*/ 2131633 h 2323145"/>
              <a:gd name="connsiteX175" fmla="*/ 3103685 w 11269336"/>
              <a:gd name="connsiteY175" fmla="*/ 2132814 h 2323145"/>
              <a:gd name="connsiteX176" fmla="*/ 3078794 w 11269336"/>
              <a:gd name="connsiteY176" fmla="*/ 2137935 h 2323145"/>
              <a:gd name="connsiteX177" fmla="*/ 3074407 w 11269336"/>
              <a:gd name="connsiteY177" fmla="*/ 2136274 h 2323145"/>
              <a:gd name="connsiteX178" fmla="*/ 3037285 w 11269336"/>
              <a:gd name="connsiteY178" fmla="*/ 2139919 h 2323145"/>
              <a:gd name="connsiteX179" fmla="*/ 3036901 w 11269336"/>
              <a:gd name="connsiteY179" fmla="*/ 2138726 h 2323145"/>
              <a:gd name="connsiteX180" fmla="*/ 3026996 w 11269336"/>
              <a:gd name="connsiteY180" fmla="*/ 2134322 h 2323145"/>
              <a:gd name="connsiteX181" fmla="*/ 3007772 w 11269336"/>
              <a:gd name="connsiteY181" fmla="*/ 2128742 h 2323145"/>
              <a:gd name="connsiteX182" fmla="*/ 2965030 w 11269336"/>
              <a:gd name="connsiteY182" fmla="*/ 2100494 h 2323145"/>
              <a:gd name="connsiteX183" fmla="*/ 2926342 w 11269336"/>
              <a:gd name="connsiteY183" fmla="*/ 2104155 h 2323145"/>
              <a:gd name="connsiteX184" fmla="*/ 2918608 w 11269336"/>
              <a:gd name="connsiteY184" fmla="*/ 2104215 h 2323145"/>
              <a:gd name="connsiteX185" fmla="*/ 2918475 w 11269336"/>
              <a:gd name="connsiteY185" fmla="*/ 2103937 h 2323145"/>
              <a:gd name="connsiteX186" fmla="*/ 2910360 w 11269336"/>
              <a:gd name="connsiteY186" fmla="*/ 2103444 h 2323145"/>
              <a:gd name="connsiteX187" fmla="*/ 2904507 w 11269336"/>
              <a:gd name="connsiteY187" fmla="*/ 2104326 h 2323145"/>
              <a:gd name="connsiteX188" fmla="*/ 2889503 w 11269336"/>
              <a:gd name="connsiteY188" fmla="*/ 2104443 h 2323145"/>
              <a:gd name="connsiteX189" fmla="*/ 2884480 w 11269336"/>
              <a:gd name="connsiteY189" fmla="*/ 2102626 h 2323145"/>
              <a:gd name="connsiteX190" fmla="*/ 2882689 w 11269336"/>
              <a:gd name="connsiteY190" fmla="*/ 2099228 h 2323145"/>
              <a:gd name="connsiteX191" fmla="*/ 2881291 w 11269336"/>
              <a:gd name="connsiteY191" fmla="*/ 2099618 h 2323145"/>
              <a:gd name="connsiteX192" fmla="*/ 2853979 w 11269336"/>
              <a:gd name="connsiteY192" fmla="*/ 2090388 h 2323145"/>
              <a:gd name="connsiteX193" fmla="*/ 2791790 w 11269336"/>
              <a:gd name="connsiteY193" fmla="*/ 2080332 h 2323145"/>
              <a:gd name="connsiteX194" fmla="*/ 2755844 w 11269336"/>
              <a:gd name="connsiteY194" fmla="*/ 2078874 h 2323145"/>
              <a:gd name="connsiteX195" fmla="*/ 2657742 w 11269336"/>
              <a:gd name="connsiteY195" fmla="*/ 2070179 h 2323145"/>
              <a:gd name="connsiteX196" fmla="*/ 2559549 w 11269336"/>
              <a:gd name="connsiteY196" fmla="*/ 2057873 h 2323145"/>
              <a:gd name="connsiteX197" fmla="*/ 2512054 w 11269336"/>
              <a:gd name="connsiteY197" fmla="*/ 2031671 h 2323145"/>
              <a:gd name="connsiteX198" fmla="*/ 2506437 w 11269336"/>
              <a:gd name="connsiteY198" fmla="*/ 2030918 h 2323145"/>
              <a:gd name="connsiteX199" fmla="*/ 2491752 w 11269336"/>
              <a:gd name="connsiteY199" fmla="*/ 2033906 h 2323145"/>
              <a:gd name="connsiteX200" fmla="*/ 2486338 w 11269336"/>
              <a:gd name="connsiteY200" fmla="*/ 2035862 h 2323145"/>
              <a:gd name="connsiteX201" fmla="*/ 2478186 w 11269336"/>
              <a:gd name="connsiteY201" fmla="*/ 2036953 h 2323145"/>
              <a:gd name="connsiteX202" fmla="*/ 2477950 w 11269336"/>
              <a:gd name="connsiteY202" fmla="*/ 2036715 h 2323145"/>
              <a:gd name="connsiteX203" fmla="*/ 2470381 w 11269336"/>
              <a:gd name="connsiteY203" fmla="*/ 2038256 h 2323145"/>
              <a:gd name="connsiteX204" fmla="*/ 2433781 w 11269336"/>
              <a:gd name="connsiteY204" fmla="*/ 2049140 h 2323145"/>
              <a:gd name="connsiteX205" fmla="*/ 2381172 w 11269336"/>
              <a:gd name="connsiteY205" fmla="*/ 2030645 h 2323145"/>
              <a:gd name="connsiteX206" fmla="*/ 2360198 w 11269336"/>
              <a:gd name="connsiteY206" fmla="*/ 2029059 h 2323145"/>
              <a:gd name="connsiteX207" fmla="*/ 2348815 w 11269336"/>
              <a:gd name="connsiteY207" fmla="*/ 2026798 h 2323145"/>
              <a:gd name="connsiteX208" fmla="*/ 2347988 w 11269336"/>
              <a:gd name="connsiteY208" fmla="*/ 2025745 h 2323145"/>
              <a:gd name="connsiteX209" fmla="*/ 2312920 w 11269336"/>
              <a:gd name="connsiteY209" fmla="*/ 2036311 h 2323145"/>
              <a:gd name="connsiteX210" fmla="*/ 2307986 w 11269336"/>
              <a:gd name="connsiteY210" fmla="*/ 2035583 h 2323145"/>
              <a:gd name="connsiteX211" fmla="*/ 2285481 w 11269336"/>
              <a:gd name="connsiteY211" fmla="*/ 2045197 h 2323145"/>
              <a:gd name="connsiteX212" fmla="*/ 2273666 w 11269336"/>
              <a:gd name="connsiteY212" fmla="*/ 2048710 h 2323145"/>
              <a:gd name="connsiteX213" fmla="*/ 2270719 w 11269336"/>
              <a:gd name="connsiteY213" fmla="*/ 2052702 h 2323145"/>
              <a:gd name="connsiteX214" fmla="*/ 2253080 w 11269336"/>
              <a:gd name="connsiteY214" fmla="*/ 2056363 h 2323145"/>
              <a:gd name="connsiteX215" fmla="*/ 2250906 w 11269336"/>
              <a:gd name="connsiteY215" fmla="*/ 2055654 h 2323145"/>
              <a:gd name="connsiteX216" fmla="*/ 2236905 w 11269336"/>
              <a:gd name="connsiteY216" fmla="*/ 2062882 h 2323145"/>
              <a:gd name="connsiteX217" fmla="*/ 2225830 w 11269336"/>
              <a:gd name="connsiteY217" fmla="*/ 2074027 h 2323145"/>
              <a:gd name="connsiteX218" fmla="*/ 2073776 w 11269336"/>
              <a:gd name="connsiteY218" fmla="*/ 2089244 h 2323145"/>
              <a:gd name="connsiteX219" fmla="*/ 1948256 w 11269336"/>
              <a:gd name="connsiteY219" fmla="*/ 2146616 h 2323145"/>
              <a:gd name="connsiteX220" fmla="*/ 1865582 w 11269336"/>
              <a:gd name="connsiteY220" fmla="*/ 2153738 h 2323145"/>
              <a:gd name="connsiteX221" fmla="*/ 1835210 w 11269336"/>
              <a:gd name="connsiteY221" fmla="*/ 2134244 h 2323145"/>
              <a:gd name="connsiteX222" fmla="*/ 1632661 w 11269336"/>
              <a:gd name="connsiteY222" fmla="*/ 2173882 h 2323145"/>
              <a:gd name="connsiteX223" fmla="*/ 1579590 w 11269336"/>
              <a:gd name="connsiteY223" fmla="*/ 2173680 h 2323145"/>
              <a:gd name="connsiteX224" fmla="*/ 1535601 w 11269336"/>
              <a:gd name="connsiteY224" fmla="*/ 2194590 h 2323145"/>
              <a:gd name="connsiteX225" fmla="*/ 1515594 w 11269336"/>
              <a:gd name="connsiteY225" fmla="*/ 2189622 h 2323145"/>
              <a:gd name="connsiteX226" fmla="*/ 1512113 w 11269336"/>
              <a:gd name="connsiteY226" fmla="*/ 2188534 h 2323145"/>
              <a:gd name="connsiteX227" fmla="*/ 1498838 w 11269336"/>
              <a:gd name="connsiteY227" fmla="*/ 2189213 h 2323145"/>
              <a:gd name="connsiteX228" fmla="*/ 1494279 w 11269336"/>
              <a:gd name="connsiteY228" fmla="*/ 2183112 h 2323145"/>
              <a:gd name="connsiteX229" fmla="*/ 1473714 w 11269336"/>
              <a:gd name="connsiteY229" fmla="*/ 2179625 h 2323145"/>
              <a:gd name="connsiteX230" fmla="*/ 1449503 w 11269336"/>
              <a:gd name="connsiteY230" fmla="*/ 2182633 h 2323145"/>
              <a:gd name="connsiteX231" fmla="*/ 1266687 w 11269336"/>
              <a:gd name="connsiteY231" fmla="*/ 2212688 h 2323145"/>
              <a:gd name="connsiteX232" fmla="*/ 1239614 w 11269336"/>
              <a:gd name="connsiteY232" fmla="*/ 2209727 h 2323145"/>
              <a:gd name="connsiteX233" fmla="*/ 1202436 w 11269336"/>
              <a:gd name="connsiteY233" fmla="*/ 2209817 h 2323145"/>
              <a:gd name="connsiteX234" fmla="*/ 1136097 w 11269336"/>
              <a:gd name="connsiteY234" fmla="*/ 2205112 h 2323145"/>
              <a:gd name="connsiteX235" fmla="*/ 988232 w 11269336"/>
              <a:gd name="connsiteY235" fmla="*/ 2235635 h 2323145"/>
              <a:gd name="connsiteX236" fmla="*/ 981959 w 11269336"/>
              <a:gd name="connsiteY236" fmla="*/ 2231607 h 2323145"/>
              <a:gd name="connsiteX237" fmla="*/ 938600 w 11269336"/>
              <a:gd name="connsiteY237" fmla="*/ 2238113 h 2323145"/>
              <a:gd name="connsiteX238" fmla="*/ 791788 w 11269336"/>
              <a:gd name="connsiteY238" fmla="*/ 2293224 h 2323145"/>
              <a:gd name="connsiteX239" fmla="*/ 706914 w 11269336"/>
              <a:gd name="connsiteY239" fmla="*/ 2305046 h 2323145"/>
              <a:gd name="connsiteX240" fmla="*/ 675971 w 11269336"/>
              <a:gd name="connsiteY240" fmla="*/ 2304030 h 2323145"/>
              <a:gd name="connsiteX241" fmla="*/ 624180 w 11269336"/>
              <a:gd name="connsiteY241" fmla="*/ 2302650 h 2323145"/>
              <a:gd name="connsiteX242" fmla="*/ 583453 w 11269336"/>
              <a:gd name="connsiteY242" fmla="*/ 2288788 h 2323145"/>
              <a:gd name="connsiteX243" fmla="*/ 540946 w 11269336"/>
              <a:gd name="connsiteY243" fmla="*/ 2292721 h 2323145"/>
              <a:gd name="connsiteX244" fmla="*/ 533680 w 11269336"/>
              <a:gd name="connsiteY244" fmla="*/ 2310233 h 2323145"/>
              <a:gd name="connsiteX245" fmla="*/ 487366 w 11269336"/>
              <a:gd name="connsiteY245" fmla="*/ 2309053 h 2323145"/>
              <a:gd name="connsiteX246" fmla="*/ 416820 w 11269336"/>
              <a:gd name="connsiteY246" fmla="*/ 2305443 h 2323145"/>
              <a:gd name="connsiteX247" fmla="*/ 376805 w 11269336"/>
              <a:gd name="connsiteY247" fmla="*/ 2307647 h 2323145"/>
              <a:gd name="connsiteX248" fmla="*/ 266777 w 11269336"/>
              <a:gd name="connsiteY248" fmla="*/ 2309012 h 2323145"/>
              <a:gd name="connsiteX249" fmla="*/ 156013 w 11269336"/>
              <a:gd name="connsiteY249" fmla="*/ 2306832 h 2323145"/>
              <a:gd name="connsiteX250" fmla="*/ 87258 w 11269336"/>
              <a:gd name="connsiteY250" fmla="*/ 2285511 h 2323145"/>
              <a:gd name="connsiteX251" fmla="*/ 23798 w 11269336"/>
              <a:gd name="connsiteY251" fmla="*/ 2281822 h 2323145"/>
              <a:gd name="connsiteX252" fmla="*/ 0 w 11269336"/>
              <a:gd name="connsiteY252" fmla="*/ 2285369 h 2323145"/>
              <a:gd name="connsiteX253" fmla="*/ 0 w 11269336"/>
              <a:gd name="connsiteY253"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67257 w 11269336"/>
              <a:gd name="connsiteY141" fmla="*/ 2196121 h 2323145"/>
              <a:gd name="connsiteX142" fmla="*/ 4405765 w 11269336"/>
              <a:gd name="connsiteY142" fmla="*/ 2199902 h 2323145"/>
              <a:gd name="connsiteX143" fmla="*/ 4401354 w 11269336"/>
              <a:gd name="connsiteY143" fmla="*/ 2194745 h 2323145"/>
              <a:gd name="connsiteX144" fmla="*/ 4366646 w 11269336"/>
              <a:gd name="connsiteY144" fmla="*/ 2198564 h 2323145"/>
              <a:gd name="connsiteX145" fmla="*/ 4354009 w 11269336"/>
              <a:gd name="connsiteY145" fmla="*/ 2204984 h 2323145"/>
              <a:gd name="connsiteX146" fmla="*/ 4348284 w 11269336"/>
              <a:gd name="connsiteY146" fmla="*/ 2205270 h 2323145"/>
              <a:gd name="connsiteX147" fmla="*/ 4333906 w 11269336"/>
              <a:gd name="connsiteY147" fmla="*/ 2205251 h 2323145"/>
              <a:gd name="connsiteX148" fmla="*/ 4308819 w 11269336"/>
              <a:gd name="connsiteY148" fmla="*/ 2203822 h 2323145"/>
              <a:gd name="connsiteX149" fmla="*/ 4301210 w 11269336"/>
              <a:gd name="connsiteY149" fmla="*/ 2204456 h 2323145"/>
              <a:gd name="connsiteX150" fmla="*/ 4283095 w 11269336"/>
              <a:gd name="connsiteY150" fmla="*/ 2198177 h 2323145"/>
              <a:gd name="connsiteX151" fmla="*/ 4250119 w 11269336"/>
              <a:gd name="connsiteY151" fmla="*/ 2196342 h 2323145"/>
              <a:gd name="connsiteX152" fmla="*/ 4189203 w 11269336"/>
              <a:gd name="connsiteY152" fmla="*/ 2178994 h 2323145"/>
              <a:gd name="connsiteX153" fmla="*/ 4154035 w 11269336"/>
              <a:gd name="connsiteY153" fmla="*/ 2171950 h 2323145"/>
              <a:gd name="connsiteX154" fmla="*/ 4129569 w 11269336"/>
              <a:gd name="connsiteY154" fmla="*/ 2163850 h 2323145"/>
              <a:gd name="connsiteX155" fmla="*/ 4061250 w 11269336"/>
              <a:gd name="connsiteY155" fmla="*/ 2159236 h 2323145"/>
              <a:gd name="connsiteX156" fmla="*/ 3945480 w 11269336"/>
              <a:gd name="connsiteY156" fmla="*/ 2158279 h 2323145"/>
              <a:gd name="connsiteX157" fmla="*/ 3921468 w 11269336"/>
              <a:gd name="connsiteY157" fmla="*/ 2156588 h 2323145"/>
              <a:gd name="connsiteX158" fmla="*/ 3903348 w 11269336"/>
              <a:gd name="connsiteY158" fmla="*/ 2149220 h 2323145"/>
              <a:gd name="connsiteX159" fmla="*/ 3901342 w 11269336"/>
              <a:gd name="connsiteY159" fmla="*/ 2142355 h 2323145"/>
              <a:gd name="connsiteX160" fmla="*/ 3888539 w 11269336"/>
              <a:gd name="connsiteY160" fmla="*/ 2140476 h 2323145"/>
              <a:gd name="connsiteX161" fmla="*/ 3885662 w 11269336"/>
              <a:gd name="connsiteY161" fmla="*/ 2138740 h 2323145"/>
              <a:gd name="connsiteX162" fmla="*/ 3868627 w 11269336"/>
              <a:gd name="connsiteY162" fmla="*/ 2130023 h 2323145"/>
              <a:gd name="connsiteX163" fmla="*/ 3819177 w 11269336"/>
              <a:gd name="connsiteY163" fmla="*/ 2142111 h 2323145"/>
              <a:gd name="connsiteX164" fmla="*/ 3769100 w 11269336"/>
              <a:gd name="connsiteY164" fmla="*/ 2131731 h 2323145"/>
              <a:gd name="connsiteX165" fmla="*/ 3562752 w 11269336"/>
              <a:gd name="connsiteY165" fmla="*/ 2131785 h 2323145"/>
              <a:gd name="connsiteX166" fmla="*/ 3541402 w 11269336"/>
              <a:gd name="connsiteY166" fmla="*/ 2106821 h 2323145"/>
              <a:gd name="connsiteX167" fmla="*/ 3365341 w 11269336"/>
              <a:gd name="connsiteY167" fmla="*/ 2077638 h 2323145"/>
              <a:gd name="connsiteX168" fmla="*/ 3170922 w 11269336"/>
              <a:gd name="connsiteY168" fmla="*/ 2115957 h 2323145"/>
              <a:gd name="connsiteX169" fmla="*/ 3156256 w 11269336"/>
              <a:gd name="connsiteY169" fmla="*/ 2124773 h 2323145"/>
              <a:gd name="connsiteX170" fmla="*/ 3140298 w 11269336"/>
              <a:gd name="connsiteY170" fmla="*/ 2129182 h 2323145"/>
              <a:gd name="connsiteX171" fmla="*/ 3138514 w 11269336"/>
              <a:gd name="connsiteY171" fmla="*/ 2128069 h 2323145"/>
              <a:gd name="connsiteX172" fmla="*/ 3120467 w 11269336"/>
              <a:gd name="connsiteY172" fmla="*/ 2128281 h 2323145"/>
              <a:gd name="connsiteX173" fmla="*/ 3116175 w 11269336"/>
              <a:gd name="connsiteY173" fmla="*/ 2131633 h 2323145"/>
              <a:gd name="connsiteX174" fmla="*/ 3103685 w 11269336"/>
              <a:gd name="connsiteY174" fmla="*/ 2132814 h 2323145"/>
              <a:gd name="connsiteX175" fmla="*/ 3078794 w 11269336"/>
              <a:gd name="connsiteY175" fmla="*/ 2137935 h 2323145"/>
              <a:gd name="connsiteX176" fmla="*/ 3074407 w 11269336"/>
              <a:gd name="connsiteY176" fmla="*/ 2136274 h 2323145"/>
              <a:gd name="connsiteX177" fmla="*/ 3037285 w 11269336"/>
              <a:gd name="connsiteY177" fmla="*/ 2139919 h 2323145"/>
              <a:gd name="connsiteX178" fmla="*/ 3036901 w 11269336"/>
              <a:gd name="connsiteY178" fmla="*/ 2138726 h 2323145"/>
              <a:gd name="connsiteX179" fmla="*/ 3026996 w 11269336"/>
              <a:gd name="connsiteY179" fmla="*/ 2134322 h 2323145"/>
              <a:gd name="connsiteX180" fmla="*/ 3007772 w 11269336"/>
              <a:gd name="connsiteY180" fmla="*/ 2128742 h 2323145"/>
              <a:gd name="connsiteX181" fmla="*/ 2965030 w 11269336"/>
              <a:gd name="connsiteY181" fmla="*/ 2100494 h 2323145"/>
              <a:gd name="connsiteX182" fmla="*/ 2926342 w 11269336"/>
              <a:gd name="connsiteY182" fmla="*/ 2104155 h 2323145"/>
              <a:gd name="connsiteX183" fmla="*/ 2918608 w 11269336"/>
              <a:gd name="connsiteY183" fmla="*/ 2104215 h 2323145"/>
              <a:gd name="connsiteX184" fmla="*/ 2918475 w 11269336"/>
              <a:gd name="connsiteY184" fmla="*/ 2103937 h 2323145"/>
              <a:gd name="connsiteX185" fmla="*/ 2910360 w 11269336"/>
              <a:gd name="connsiteY185" fmla="*/ 2103444 h 2323145"/>
              <a:gd name="connsiteX186" fmla="*/ 2904507 w 11269336"/>
              <a:gd name="connsiteY186" fmla="*/ 2104326 h 2323145"/>
              <a:gd name="connsiteX187" fmla="*/ 2889503 w 11269336"/>
              <a:gd name="connsiteY187" fmla="*/ 2104443 h 2323145"/>
              <a:gd name="connsiteX188" fmla="*/ 2884480 w 11269336"/>
              <a:gd name="connsiteY188" fmla="*/ 2102626 h 2323145"/>
              <a:gd name="connsiteX189" fmla="*/ 2882689 w 11269336"/>
              <a:gd name="connsiteY189" fmla="*/ 2099228 h 2323145"/>
              <a:gd name="connsiteX190" fmla="*/ 2881291 w 11269336"/>
              <a:gd name="connsiteY190" fmla="*/ 2099618 h 2323145"/>
              <a:gd name="connsiteX191" fmla="*/ 2853979 w 11269336"/>
              <a:gd name="connsiteY191" fmla="*/ 2090388 h 2323145"/>
              <a:gd name="connsiteX192" fmla="*/ 2791790 w 11269336"/>
              <a:gd name="connsiteY192" fmla="*/ 2080332 h 2323145"/>
              <a:gd name="connsiteX193" fmla="*/ 2755844 w 11269336"/>
              <a:gd name="connsiteY193" fmla="*/ 2078874 h 2323145"/>
              <a:gd name="connsiteX194" fmla="*/ 2657742 w 11269336"/>
              <a:gd name="connsiteY194" fmla="*/ 2070179 h 2323145"/>
              <a:gd name="connsiteX195" fmla="*/ 2559549 w 11269336"/>
              <a:gd name="connsiteY195" fmla="*/ 2057873 h 2323145"/>
              <a:gd name="connsiteX196" fmla="*/ 2512054 w 11269336"/>
              <a:gd name="connsiteY196" fmla="*/ 2031671 h 2323145"/>
              <a:gd name="connsiteX197" fmla="*/ 2506437 w 11269336"/>
              <a:gd name="connsiteY197" fmla="*/ 2030918 h 2323145"/>
              <a:gd name="connsiteX198" fmla="*/ 2491752 w 11269336"/>
              <a:gd name="connsiteY198" fmla="*/ 2033906 h 2323145"/>
              <a:gd name="connsiteX199" fmla="*/ 2486338 w 11269336"/>
              <a:gd name="connsiteY199" fmla="*/ 2035862 h 2323145"/>
              <a:gd name="connsiteX200" fmla="*/ 2478186 w 11269336"/>
              <a:gd name="connsiteY200" fmla="*/ 2036953 h 2323145"/>
              <a:gd name="connsiteX201" fmla="*/ 2477950 w 11269336"/>
              <a:gd name="connsiteY201" fmla="*/ 2036715 h 2323145"/>
              <a:gd name="connsiteX202" fmla="*/ 2470381 w 11269336"/>
              <a:gd name="connsiteY202" fmla="*/ 2038256 h 2323145"/>
              <a:gd name="connsiteX203" fmla="*/ 2433781 w 11269336"/>
              <a:gd name="connsiteY203" fmla="*/ 2049140 h 2323145"/>
              <a:gd name="connsiteX204" fmla="*/ 2381172 w 11269336"/>
              <a:gd name="connsiteY204" fmla="*/ 2030645 h 2323145"/>
              <a:gd name="connsiteX205" fmla="*/ 2360198 w 11269336"/>
              <a:gd name="connsiteY205" fmla="*/ 2029059 h 2323145"/>
              <a:gd name="connsiteX206" fmla="*/ 2348815 w 11269336"/>
              <a:gd name="connsiteY206" fmla="*/ 2026798 h 2323145"/>
              <a:gd name="connsiteX207" fmla="*/ 2347988 w 11269336"/>
              <a:gd name="connsiteY207" fmla="*/ 2025745 h 2323145"/>
              <a:gd name="connsiteX208" fmla="*/ 2312920 w 11269336"/>
              <a:gd name="connsiteY208" fmla="*/ 2036311 h 2323145"/>
              <a:gd name="connsiteX209" fmla="*/ 2307986 w 11269336"/>
              <a:gd name="connsiteY209" fmla="*/ 2035583 h 2323145"/>
              <a:gd name="connsiteX210" fmla="*/ 2285481 w 11269336"/>
              <a:gd name="connsiteY210" fmla="*/ 2045197 h 2323145"/>
              <a:gd name="connsiteX211" fmla="*/ 2273666 w 11269336"/>
              <a:gd name="connsiteY211" fmla="*/ 2048710 h 2323145"/>
              <a:gd name="connsiteX212" fmla="*/ 2270719 w 11269336"/>
              <a:gd name="connsiteY212" fmla="*/ 2052702 h 2323145"/>
              <a:gd name="connsiteX213" fmla="*/ 2253080 w 11269336"/>
              <a:gd name="connsiteY213" fmla="*/ 2056363 h 2323145"/>
              <a:gd name="connsiteX214" fmla="*/ 2250906 w 11269336"/>
              <a:gd name="connsiteY214" fmla="*/ 2055654 h 2323145"/>
              <a:gd name="connsiteX215" fmla="*/ 2236905 w 11269336"/>
              <a:gd name="connsiteY215" fmla="*/ 2062882 h 2323145"/>
              <a:gd name="connsiteX216" fmla="*/ 2225830 w 11269336"/>
              <a:gd name="connsiteY216" fmla="*/ 2074027 h 2323145"/>
              <a:gd name="connsiteX217" fmla="*/ 2073776 w 11269336"/>
              <a:gd name="connsiteY217" fmla="*/ 2089244 h 2323145"/>
              <a:gd name="connsiteX218" fmla="*/ 1948256 w 11269336"/>
              <a:gd name="connsiteY218" fmla="*/ 2146616 h 2323145"/>
              <a:gd name="connsiteX219" fmla="*/ 1865582 w 11269336"/>
              <a:gd name="connsiteY219" fmla="*/ 2153738 h 2323145"/>
              <a:gd name="connsiteX220" fmla="*/ 1835210 w 11269336"/>
              <a:gd name="connsiteY220" fmla="*/ 2134244 h 2323145"/>
              <a:gd name="connsiteX221" fmla="*/ 1632661 w 11269336"/>
              <a:gd name="connsiteY221" fmla="*/ 2173882 h 2323145"/>
              <a:gd name="connsiteX222" fmla="*/ 1579590 w 11269336"/>
              <a:gd name="connsiteY222" fmla="*/ 2173680 h 2323145"/>
              <a:gd name="connsiteX223" fmla="*/ 1535601 w 11269336"/>
              <a:gd name="connsiteY223" fmla="*/ 2194590 h 2323145"/>
              <a:gd name="connsiteX224" fmla="*/ 1515594 w 11269336"/>
              <a:gd name="connsiteY224" fmla="*/ 2189622 h 2323145"/>
              <a:gd name="connsiteX225" fmla="*/ 1512113 w 11269336"/>
              <a:gd name="connsiteY225" fmla="*/ 2188534 h 2323145"/>
              <a:gd name="connsiteX226" fmla="*/ 1498838 w 11269336"/>
              <a:gd name="connsiteY226" fmla="*/ 2189213 h 2323145"/>
              <a:gd name="connsiteX227" fmla="*/ 1494279 w 11269336"/>
              <a:gd name="connsiteY227" fmla="*/ 2183112 h 2323145"/>
              <a:gd name="connsiteX228" fmla="*/ 1473714 w 11269336"/>
              <a:gd name="connsiteY228" fmla="*/ 2179625 h 2323145"/>
              <a:gd name="connsiteX229" fmla="*/ 1449503 w 11269336"/>
              <a:gd name="connsiteY229" fmla="*/ 2182633 h 2323145"/>
              <a:gd name="connsiteX230" fmla="*/ 1266687 w 11269336"/>
              <a:gd name="connsiteY230" fmla="*/ 2212688 h 2323145"/>
              <a:gd name="connsiteX231" fmla="*/ 1239614 w 11269336"/>
              <a:gd name="connsiteY231" fmla="*/ 2209727 h 2323145"/>
              <a:gd name="connsiteX232" fmla="*/ 1202436 w 11269336"/>
              <a:gd name="connsiteY232" fmla="*/ 2209817 h 2323145"/>
              <a:gd name="connsiteX233" fmla="*/ 1136097 w 11269336"/>
              <a:gd name="connsiteY233" fmla="*/ 2205112 h 2323145"/>
              <a:gd name="connsiteX234" fmla="*/ 988232 w 11269336"/>
              <a:gd name="connsiteY234" fmla="*/ 2235635 h 2323145"/>
              <a:gd name="connsiteX235" fmla="*/ 981959 w 11269336"/>
              <a:gd name="connsiteY235" fmla="*/ 2231607 h 2323145"/>
              <a:gd name="connsiteX236" fmla="*/ 938600 w 11269336"/>
              <a:gd name="connsiteY236" fmla="*/ 2238113 h 2323145"/>
              <a:gd name="connsiteX237" fmla="*/ 791788 w 11269336"/>
              <a:gd name="connsiteY237" fmla="*/ 2293224 h 2323145"/>
              <a:gd name="connsiteX238" fmla="*/ 706914 w 11269336"/>
              <a:gd name="connsiteY238" fmla="*/ 2305046 h 2323145"/>
              <a:gd name="connsiteX239" fmla="*/ 675971 w 11269336"/>
              <a:gd name="connsiteY239" fmla="*/ 2304030 h 2323145"/>
              <a:gd name="connsiteX240" fmla="*/ 624180 w 11269336"/>
              <a:gd name="connsiteY240" fmla="*/ 2302650 h 2323145"/>
              <a:gd name="connsiteX241" fmla="*/ 583453 w 11269336"/>
              <a:gd name="connsiteY241" fmla="*/ 2288788 h 2323145"/>
              <a:gd name="connsiteX242" fmla="*/ 540946 w 11269336"/>
              <a:gd name="connsiteY242" fmla="*/ 2292721 h 2323145"/>
              <a:gd name="connsiteX243" fmla="*/ 533680 w 11269336"/>
              <a:gd name="connsiteY243" fmla="*/ 2310233 h 2323145"/>
              <a:gd name="connsiteX244" fmla="*/ 487366 w 11269336"/>
              <a:gd name="connsiteY244" fmla="*/ 2309053 h 2323145"/>
              <a:gd name="connsiteX245" fmla="*/ 416820 w 11269336"/>
              <a:gd name="connsiteY245" fmla="*/ 2305443 h 2323145"/>
              <a:gd name="connsiteX246" fmla="*/ 376805 w 11269336"/>
              <a:gd name="connsiteY246" fmla="*/ 2307647 h 2323145"/>
              <a:gd name="connsiteX247" fmla="*/ 266777 w 11269336"/>
              <a:gd name="connsiteY247" fmla="*/ 2309012 h 2323145"/>
              <a:gd name="connsiteX248" fmla="*/ 156013 w 11269336"/>
              <a:gd name="connsiteY248" fmla="*/ 2306832 h 2323145"/>
              <a:gd name="connsiteX249" fmla="*/ 87258 w 11269336"/>
              <a:gd name="connsiteY249" fmla="*/ 2285511 h 2323145"/>
              <a:gd name="connsiteX250" fmla="*/ 23798 w 11269336"/>
              <a:gd name="connsiteY250" fmla="*/ 2281822 h 2323145"/>
              <a:gd name="connsiteX251" fmla="*/ 0 w 11269336"/>
              <a:gd name="connsiteY251" fmla="*/ 2285369 h 2323145"/>
              <a:gd name="connsiteX252" fmla="*/ 0 w 11269336"/>
              <a:gd name="connsiteY252" fmla="*/ 0 h 2323145"/>
              <a:gd name="connsiteX0" fmla="*/ 0 w 11269336"/>
              <a:gd name="connsiteY0" fmla="*/ 0 h 2323145"/>
              <a:gd name="connsiteX1" fmla="*/ 11269336 w 11269336"/>
              <a:gd name="connsiteY1" fmla="*/ 0 h 2323145"/>
              <a:gd name="connsiteX2" fmla="*/ 11268645 w 11269336"/>
              <a:gd name="connsiteY2" fmla="*/ 511 h 2323145"/>
              <a:gd name="connsiteX3" fmla="*/ 11230739 w 11269336"/>
              <a:gd name="connsiteY3" fmla="*/ 37096 h 2323145"/>
              <a:gd name="connsiteX4" fmla="*/ 11082485 w 11269336"/>
              <a:gd name="connsiteY4" fmla="*/ 78590 h 2323145"/>
              <a:gd name="connsiteX5" fmla="*/ 11031776 w 11269336"/>
              <a:gd name="connsiteY5" fmla="*/ 79197 h 2323145"/>
              <a:gd name="connsiteX6" fmla="*/ 10995894 w 11269336"/>
              <a:gd name="connsiteY6" fmla="*/ 83459 h 2323145"/>
              <a:gd name="connsiteX7" fmla="*/ 10861177 w 11269336"/>
              <a:gd name="connsiteY7" fmla="*/ 147419 h 2323145"/>
              <a:gd name="connsiteX8" fmla="*/ 10782732 w 11269336"/>
              <a:gd name="connsiteY8" fmla="*/ 135645 h 2323145"/>
              <a:gd name="connsiteX9" fmla="*/ 10660773 w 11269336"/>
              <a:gd name="connsiteY9" fmla="*/ 179312 h 2323145"/>
              <a:gd name="connsiteX10" fmla="*/ 10564442 w 11269336"/>
              <a:gd name="connsiteY10" fmla="*/ 160738 h 2323145"/>
              <a:gd name="connsiteX11" fmla="*/ 10490200 w 11269336"/>
              <a:gd name="connsiteY11" fmla="*/ 183533 h 2323145"/>
              <a:gd name="connsiteX12" fmla="*/ 10271351 w 11269336"/>
              <a:gd name="connsiteY12" fmla="*/ 243104 h 2323145"/>
              <a:gd name="connsiteX13" fmla="*/ 10061033 w 11269336"/>
              <a:gd name="connsiteY13" fmla="*/ 364937 h 2323145"/>
              <a:gd name="connsiteX14" fmla="*/ 9921770 w 11269336"/>
              <a:gd name="connsiteY14" fmla="*/ 406154 h 2323145"/>
              <a:gd name="connsiteX15" fmla="*/ 9858388 w 11269336"/>
              <a:gd name="connsiteY15" fmla="*/ 439489 h 2323145"/>
              <a:gd name="connsiteX16" fmla="*/ 9811914 w 11269336"/>
              <a:gd name="connsiteY16" fmla="*/ 449865 h 2323145"/>
              <a:gd name="connsiteX17" fmla="*/ 9784394 w 11269336"/>
              <a:gd name="connsiteY17" fmla="*/ 457816 h 2323145"/>
              <a:gd name="connsiteX18" fmla="*/ 9656836 w 11269336"/>
              <a:gd name="connsiteY18" fmla="*/ 469967 h 2323145"/>
              <a:gd name="connsiteX19" fmla="*/ 9561575 w 11269336"/>
              <a:gd name="connsiteY19" fmla="*/ 559978 h 2323145"/>
              <a:gd name="connsiteX20" fmla="*/ 9162278 w 11269336"/>
              <a:gd name="connsiteY20" fmla="*/ 704724 h 2323145"/>
              <a:gd name="connsiteX21" fmla="*/ 9062863 w 11269336"/>
              <a:gd name="connsiteY21" fmla="*/ 754656 h 2323145"/>
              <a:gd name="connsiteX22" fmla="*/ 8914746 w 11269336"/>
              <a:gd name="connsiteY22" fmla="*/ 826428 h 2323145"/>
              <a:gd name="connsiteX23" fmla="*/ 8917778 w 11269336"/>
              <a:gd name="connsiteY23" fmla="*/ 835198 h 2323145"/>
              <a:gd name="connsiteX24" fmla="*/ 8905560 w 11269336"/>
              <a:gd name="connsiteY24" fmla="*/ 838358 h 2323145"/>
              <a:gd name="connsiteX25" fmla="*/ 8897564 w 11269336"/>
              <a:gd name="connsiteY25" fmla="*/ 834287 h 2323145"/>
              <a:gd name="connsiteX26" fmla="*/ 8878040 w 11269336"/>
              <a:gd name="connsiteY26" fmla="*/ 844150 h 2323145"/>
              <a:gd name="connsiteX27" fmla="*/ 8795998 w 11269336"/>
              <a:gd name="connsiteY27" fmla="*/ 863337 h 2323145"/>
              <a:gd name="connsiteX28" fmla="*/ 8776970 w 11269336"/>
              <a:gd name="connsiteY28" fmla="*/ 885177 h 2323145"/>
              <a:gd name="connsiteX29" fmla="*/ 8755719 w 11269336"/>
              <a:gd name="connsiteY29" fmla="*/ 889754 h 2323145"/>
              <a:gd name="connsiteX30" fmla="*/ 8743257 w 11269336"/>
              <a:gd name="connsiteY30" fmla="*/ 904723 h 2323145"/>
              <a:gd name="connsiteX31" fmla="*/ 8721366 w 11269336"/>
              <a:gd name="connsiteY31" fmla="*/ 904711 h 2323145"/>
              <a:gd name="connsiteX32" fmla="*/ 8678353 w 11269336"/>
              <a:gd name="connsiteY32" fmla="*/ 926318 h 2323145"/>
              <a:gd name="connsiteX33" fmla="*/ 8636849 w 11269336"/>
              <a:gd name="connsiteY33" fmla="*/ 937900 h 2323145"/>
              <a:gd name="connsiteX34" fmla="*/ 8620213 w 11269336"/>
              <a:gd name="connsiteY34" fmla="*/ 943068 h 2323145"/>
              <a:gd name="connsiteX35" fmla="*/ 8612581 w 11269336"/>
              <a:gd name="connsiteY35" fmla="*/ 952695 h 2323145"/>
              <a:gd name="connsiteX36" fmla="*/ 8589038 w 11269336"/>
              <a:gd name="connsiteY36" fmla="*/ 963892 h 2323145"/>
              <a:gd name="connsiteX37" fmla="*/ 8579950 w 11269336"/>
              <a:gd name="connsiteY37" fmla="*/ 960899 h 2323145"/>
              <a:gd name="connsiteX38" fmla="*/ 8579319 w 11269336"/>
              <a:gd name="connsiteY38" fmla="*/ 965630 h 2323145"/>
              <a:gd name="connsiteX39" fmla="*/ 8547429 w 11269336"/>
              <a:gd name="connsiteY39" fmla="*/ 984506 h 2323145"/>
              <a:gd name="connsiteX40" fmla="*/ 8478704 w 11269336"/>
              <a:gd name="connsiteY40" fmla="*/ 1025490 h 2323145"/>
              <a:gd name="connsiteX41" fmla="*/ 8461421 w 11269336"/>
              <a:gd name="connsiteY41" fmla="*/ 1035512 h 2323145"/>
              <a:gd name="connsiteX42" fmla="*/ 8445003 w 11269336"/>
              <a:gd name="connsiteY42" fmla="*/ 1036851 h 2323145"/>
              <a:gd name="connsiteX43" fmla="*/ 8357350 w 11269336"/>
              <a:gd name="connsiteY43" fmla="*/ 1060213 h 2323145"/>
              <a:gd name="connsiteX44" fmla="*/ 8335565 w 11269336"/>
              <a:gd name="connsiteY44" fmla="*/ 1061151 h 2323145"/>
              <a:gd name="connsiteX45" fmla="*/ 8325267 w 11269336"/>
              <a:gd name="connsiteY45" fmla="*/ 1055919 h 2323145"/>
              <a:gd name="connsiteX46" fmla="*/ 8293586 w 11269336"/>
              <a:gd name="connsiteY46" fmla="*/ 1076144 h 2323145"/>
              <a:gd name="connsiteX47" fmla="*/ 8242405 w 11269336"/>
              <a:gd name="connsiteY47" fmla="*/ 1095960 h 2323145"/>
              <a:gd name="connsiteX48" fmla="*/ 8197391 w 11269336"/>
              <a:gd name="connsiteY48" fmla="*/ 1107746 h 2323145"/>
              <a:gd name="connsiteX49" fmla="*/ 8081474 w 11269336"/>
              <a:gd name="connsiteY49" fmla="*/ 1130125 h 2323145"/>
              <a:gd name="connsiteX50" fmla="*/ 8053585 w 11269336"/>
              <a:gd name="connsiteY50" fmla="*/ 1129169 h 2323145"/>
              <a:gd name="connsiteX51" fmla="*/ 8038422 w 11269336"/>
              <a:gd name="connsiteY51" fmla="*/ 1119092 h 2323145"/>
              <a:gd name="connsiteX52" fmla="*/ 8029450 w 11269336"/>
              <a:gd name="connsiteY52" fmla="*/ 1125592 h 2323145"/>
              <a:gd name="connsiteX53" fmla="*/ 7959552 w 11269336"/>
              <a:gd name="connsiteY53" fmla="*/ 1140188 h 2323145"/>
              <a:gd name="connsiteX54" fmla="*/ 7914188 w 11269336"/>
              <a:gd name="connsiteY54" fmla="*/ 1150862 h 2323145"/>
              <a:gd name="connsiteX55" fmla="*/ 7914918 w 11269336"/>
              <a:gd name="connsiteY55" fmla="*/ 1168758 h 2323145"/>
              <a:gd name="connsiteX56" fmla="*/ 7875510 w 11269336"/>
              <a:gd name="connsiteY56" fmla="*/ 1183153 h 2323145"/>
              <a:gd name="connsiteX57" fmla="*/ 7829932 w 11269336"/>
              <a:gd name="connsiteY57" fmla="*/ 1180782 h 2323145"/>
              <a:gd name="connsiteX58" fmla="*/ 7779182 w 11269336"/>
              <a:gd name="connsiteY58" fmla="*/ 1192665 h 2323145"/>
              <a:gd name="connsiteX59" fmla="*/ 7748774 w 11269336"/>
              <a:gd name="connsiteY59" fmla="*/ 1199586 h 2323145"/>
              <a:gd name="connsiteX60" fmla="*/ 7671846 w 11269336"/>
              <a:gd name="connsiteY60" fmla="*/ 1231966 h 2323145"/>
              <a:gd name="connsiteX61" fmla="*/ 7554146 w 11269336"/>
              <a:gd name="connsiteY61" fmla="*/ 1319748 h 2323145"/>
              <a:gd name="connsiteX62" fmla="*/ 7515052 w 11269336"/>
              <a:gd name="connsiteY62" fmla="*/ 1336718 h 2323145"/>
              <a:gd name="connsiteX63" fmla="*/ 7507193 w 11269336"/>
              <a:gd name="connsiteY63" fmla="*/ 1334617 h 2323145"/>
              <a:gd name="connsiteX64" fmla="*/ 7461694 w 11269336"/>
              <a:gd name="connsiteY64" fmla="*/ 1375866 h 2323145"/>
              <a:gd name="connsiteX65" fmla="*/ 7377571 w 11269336"/>
              <a:gd name="connsiteY65" fmla="*/ 1400128 h 2323145"/>
              <a:gd name="connsiteX66" fmla="*/ 7311261 w 11269336"/>
              <a:gd name="connsiteY66" fmla="*/ 1412652 h 2323145"/>
              <a:gd name="connsiteX67" fmla="*/ 7275307 w 11269336"/>
              <a:gd name="connsiteY67" fmla="*/ 1422171 h 2323145"/>
              <a:gd name="connsiteX68" fmla="*/ 7247783 w 11269336"/>
              <a:gd name="connsiteY68" fmla="*/ 1426330 h 2323145"/>
              <a:gd name="connsiteX69" fmla="*/ 7185047 w 11269336"/>
              <a:gd name="connsiteY69" fmla="*/ 1451812 h 2323145"/>
              <a:gd name="connsiteX70" fmla="*/ 7084117 w 11269336"/>
              <a:gd name="connsiteY70" fmla="*/ 1500281 h 2323145"/>
              <a:gd name="connsiteX71" fmla="*/ 7062011 w 11269336"/>
              <a:gd name="connsiteY71" fmla="*/ 1509183 h 2323145"/>
              <a:gd name="connsiteX72" fmla="*/ 7040555 w 11269336"/>
              <a:gd name="connsiteY72" fmla="*/ 1511207 h 2323145"/>
              <a:gd name="connsiteX73" fmla="*/ 7033438 w 11269336"/>
              <a:gd name="connsiteY73" fmla="*/ 1506772 h 2323145"/>
              <a:gd name="connsiteX74" fmla="*/ 7020886 w 11269336"/>
              <a:gd name="connsiteY74" fmla="*/ 1510764 h 2323145"/>
              <a:gd name="connsiteX75" fmla="*/ 7017033 w 11269336"/>
              <a:gd name="connsiteY75" fmla="*/ 1510650 h 2323145"/>
              <a:gd name="connsiteX76" fmla="*/ 6995460 w 11269336"/>
              <a:gd name="connsiteY76" fmla="*/ 1511173 h 2323145"/>
              <a:gd name="connsiteX77" fmla="*/ 6962144 w 11269336"/>
              <a:gd name="connsiteY77" fmla="*/ 1541508 h 2323145"/>
              <a:gd name="connsiteX78" fmla="*/ 6910674 w 11269336"/>
              <a:gd name="connsiteY78" fmla="*/ 1554793 h 2323145"/>
              <a:gd name="connsiteX79" fmla="*/ 6732152 w 11269336"/>
              <a:gd name="connsiteY79" fmla="*/ 1642538 h 2323145"/>
              <a:gd name="connsiteX80" fmla="*/ 6694106 w 11269336"/>
              <a:gd name="connsiteY80" fmla="*/ 1632377 h 2323145"/>
              <a:gd name="connsiteX81" fmla="*/ 6617223 w 11269336"/>
              <a:gd name="connsiteY81" fmla="*/ 1659889 h 2323145"/>
              <a:gd name="connsiteX82" fmla="*/ 6521138 w 11269336"/>
              <a:gd name="connsiteY82" fmla="*/ 1744340 h 2323145"/>
              <a:gd name="connsiteX83" fmla="*/ 6380677 w 11269336"/>
              <a:gd name="connsiteY83" fmla="*/ 1796883 h 2323145"/>
              <a:gd name="connsiteX84" fmla="*/ 6374897 w 11269336"/>
              <a:gd name="connsiteY84" fmla="*/ 1809910 h 2323145"/>
              <a:gd name="connsiteX85" fmla="*/ 6364545 w 11269336"/>
              <a:gd name="connsiteY85" fmla="*/ 1820090 h 2323145"/>
              <a:gd name="connsiteX86" fmla="*/ 6362126 w 11269336"/>
              <a:gd name="connsiteY86" fmla="*/ 1819991 h 2323145"/>
              <a:gd name="connsiteX87" fmla="*/ 6346673 w 11269336"/>
              <a:gd name="connsiteY87" fmla="*/ 1827824 h 2323145"/>
              <a:gd name="connsiteX88" fmla="*/ 6345588 w 11269336"/>
              <a:gd name="connsiteY88" fmla="*/ 1832232 h 2323145"/>
              <a:gd name="connsiteX89" fmla="*/ 6335708 w 11269336"/>
              <a:gd name="connsiteY89" fmla="*/ 1838451 h 2323145"/>
              <a:gd name="connsiteX90" fmla="*/ 6318182 w 11269336"/>
              <a:gd name="connsiteY90" fmla="*/ 1852975 h 2323145"/>
              <a:gd name="connsiteX91" fmla="*/ 6313084 w 11269336"/>
              <a:gd name="connsiteY91" fmla="*/ 1853561 h 2323145"/>
              <a:gd name="connsiteX92" fmla="*/ 6283816 w 11269336"/>
              <a:gd name="connsiteY92" fmla="*/ 1872148 h 2323145"/>
              <a:gd name="connsiteX93" fmla="*/ 6282550 w 11269336"/>
              <a:gd name="connsiteY93" fmla="*/ 1871392 h 2323145"/>
              <a:gd name="connsiteX94" fmla="*/ 6270527 w 11269336"/>
              <a:gd name="connsiteY94" fmla="*/ 1872208 h 2323145"/>
              <a:gd name="connsiteX95" fmla="*/ 6249518 w 11269336"/>
              <a:gd name="connsiteY95" fmla="*/ 1876079 h 2323145"/>
              <a:gd name="connsiteX96" fmla="*/ 6190386 w 11269336"/>
              <a:gd name="connsiteY96" fmla="*/ 1872478 h 2323145"/>
              <a:gd name="connsiteX97" fmla="*/ 6159777 w 11269336"/>
              <a:gd name="connsiteY97" fmla="*/ 1891745 h 2323145"/>
              <a:gd name="connsiteX98" fmla="*/ 6153131 w 11269336"/>
              <a:gd name="connsiteY98" fmla="*/ 1895079 h 2323145"/>
              <a:gd name="connsiteX99" fmla="*/ 6152798 w 11269336"/>
              <a:gd name="connsiteY99" fmla="*/ 1894920 h 2323145"/>
              <a:gd name="connsiteX100" fmla="*/ 6145388 w 11269336"/>
              <a:gd name="connsiteY100" fmla="*/ 1897990 h 2323145"/>
              <a:gd name="connsiteX101" fmla="*/ 6141014 w 11269336"/>
              <a:gd name="connsiteY101" fmla="*/ 1901155 h 2323145"/>
              <a:gd name="connsiteX102" fmla="*/ 6128122 w 11269336"/>
              <a:gd name="connsiteY102" fmla="*/ 1907623 h 2323145"/>
              <a:gd name="connsiteX103" fmla="*/ 6122351 w 11269336"/>
              <a:gd name="connsiteY103" fmla="*/ 1908359 h 2323145"/>
              <a:gd name="connsiteX104" fmla="*/ 6064750 w 11269336"/>
              <a:gd name="connsiteY104" fmla="*/ 1896394 h 2323145"/>
              <a:gd name="connsiteX105" fmla="*/ 5964230 w 11269336"/>
              <a:gd name="connsiteY105" fmla="*/ 1910038 h 2323145"/>
              <a:gd name="connsiteX106" fmla="*/ 5865399 w 11269336"/>
              <a:gd name="connsiteY106" fmla="*/ 1926966 h 2323145"/>
              <a:gd name="connsiteX107" fmla="*/ 5829951 w 11269336"/>
              <a:gd name="connsiteY107" fmla="*/ 1934755 h 2323145"/>
              <a:gd name="connsiteX108" fmla="*/ 5765285 w 11269336"/>
              <a:gd name="connsiteY108" fmla="*/ 1941322 h 2323145"/>
              <a:gd name="connsiteX109" fmla="*/ 5734750 w 11269336"/>
              <a:gd name="connsiteY109" fmla="*/ 1939793 h 2323145"/>
              <a:gd name="connsiteX110" fmla="*/ 5733569 w 11269336"/>
              <a:gd name="connsiteY110" fmla="*/ 1940505 h 2323145"/>
              <a:gd name="connsiteX111" fmla="*/ 5730329 w 11269336"/>
              <a:gd name="connsiteY111" fmla="*/ 1937845 h 2323145"/>
              <a:gd name="connsiteX112" fmla="*/ 5724661 w 11269336"/>
              <a:gd name="connsiteY112" fmla="*/ 1937455 h 2323145"/>
              <a:gd name="connsiteX113" fmla="*/ 5710186 w 11269336"/>
              <a:gd name="connsiteY113" fmla="*/ 1941370 h 2323145"/>
              <a:gd name="connsiteX114" fmla="*/ 5704910 w 11269336"/>
              <a:gd name="connsiteY114" fmla="*/ 1943663 h 2323145"/>
              <a:gd name="connsiteX115" fmla="*/ 5696836 w 11269336"/>
              <a:gd name="connsiteY115" fmla="*/ 1945271 h 2323145"/>
              <a:gd name="connsiteX116" fmla="*/ 5696583 w 11269336"/>
              <a:gd name="connsiteY116" fmla="*/ 1945050 h 2323145"/>
              <a:gd name="connsiteX117" fmla="*/ 5689123 w 11269336"/>
              <a:gd name="connsiteY117" fmla="*/ 1947067 h 2323145"/>
              <a:gd name="connsiteX118" fmla="*/ 5653291 w 11269336"/>
              <a:gd name="connsiteY118" fmla="*/ 1960245 h 2323145"/>
              <a:gd name="connsiteX119" fmla="*/ 5599385 w 11269336"/>
              <a:gd name="connsiteY119" fmla="*/ 1945198 h 2323145"/>
              <a:gd name="connsiteX120" fmla="*/ 5578300 w 11269336"/>
              <a:gd name="connsiteY120" fmla="*/ 1944963 h 2323145"/>
              <a:gd name="connsiteX121" fmla="*/ 5566758 w 11269336"/>
              <a:gd name="connsiteY121" fmla="*/ 1943441 h 2323145"/>
              <a:gd name="connsiteX122" fmla="*/ 5565857 w 11269336"/>
              <a:gd name="connsiteY122" fmla="*/ 1942445 h 2323145"/>
              <a:gd name="connsiteX123" fmla="*/ 5531534 w 11269336"/>
              <a:gd name="connsiteY123" fmla="*/ 1955208 h 2323145"/>
              <a:gd name="connsiteX124" fmla="*/ 5526552 w 11269336"/>
              <a:gd name="connsiteY124" fmla="*/ 1954799 h 2323145"/>
              <a:gd name="connsiteX125" fmla="*/ 5504723 w 11269336"/>
              <a:gd name="connsiteY125" fmla="*/ 1965811 h 2323145"/>
              <a:gd name="connsiteX126" fmla="*/ 5493156 w 11269336"/>
              <a:gd name="connsiteY126" fmla="*/ 1970063 h 2323145"/>
              <a:gd name="connsiteX127" fmla="*/ 5490486 w 11269336"/>
              <a:gd name="connsiteY127" fmla="*/ 1974227 h 2323145"/>
              <a:gd name="connsiteX128" fmla="*/ 5473107 w 11269336"/>
              <a:gd name="connsiteY128" fmla="*/ 1979001 h 2323145"/>
              <a:gd name="connsiteX129" fmla="*/ 5470885 w 11269336"/>
              <a:gd name="connsiteY129" fmla="*/ 1978432 h 2323145"/>
              <a:gd name="connsiteX130" fmla="*/ 5457393 w 11269336"/>
              <a:gd name="connsiteY130" fmla="*/ 1986525 h 2323145"/>
              <a:gd name="connsiteX131" fmla="*/ 5447102 w 11269336"/>
              <a:gd name="connsiteY131" fmla="*/ 1998329 h 2323145"/>
              <a:gd name="connsiteX132" fmla="*/ 5159151 w 11269336"/>
              <a:gd name="connsiteY132" fmla="*/ 2029640 h 2323145"/>
              <a:gd name="connsiteX133" fmla="*/ 5098838 w 11269336"/>
              <a:gd name="connsiteY133" fmla="*/ 2062961 h 2323145"/>
              <a:gd name="connsiteX134" fmla="*/ 4860988 w 11269336"/>
              <a:gd name="connsiteY134" fmla="*/ 2135698 h 2323145"/>
              <a:gd name="connsiteX135" fmla="*/ 4765388 w 11269336"/>
              <a:gd name="connsiteY135" fmla="*/ 2162525 h 2323145"/>
              <a:gd name="connsiteX136" fmla="*/ 4745033 w 11269336"/>
              <a:gd name="connsiteY136" fmla="*/ 2158859 h 2323145"/>
              <a:gd name="connsiteX137" fmla="*/ 4741475 w 11269336"/>
              <a:gd name="connsiteY137" fmla="*/ 2157998 h 2323145"/>
              <a:gd name="connsiteX138" fmla="*/ 4728247 w 11269336"/>
              <a:gd name="connsiteY138" fmla="*/ 2159526 h 2323145"/>
              <a:gd name="connsiteX139" fmla="*/ 4723263 w 11269336"/>
              <a:gd name="connsiteY139" fmla="*/ 2153742 h 2323145"/>
              <a:gd name="connsiteX140" fmla="*/ 4593061 w 11269336"/>
              <a:gd name="connsiteY140" fmla="*/ 2171597 h 2323145"/>
              <a:gd name="connsiteX141" fmla="*/ 4405765 w 11269336"/>
              <a:gd name="connsiteY141" fmla="*/ 2199902 h 2323145"/>
              <a:gd name="connsiteX142" fmla="*/ 4401354 w 11269336"/>
              <a:gd name="connsiteY142" fmla="*/ 2194745 h 2323145"/>
              <a:gd name="connsiteX143" fmla="*/ 4366646 w 11269336"/>
              <a:gd name="connsiteY143" fmla="*/ 2198564 h 2323145"/>
              <a:gd name="connsiteX144" fmla="*/ 4354009 w 11269336"/>
              <a:gd name="connsiteY144" fmla="*/ 2204984 h 2323145"/>
              <a:gd name="connsiteX145" fmla="*/ 4348284 w 11269336"/>
              <a:gd name="connsiteY145" fmla="*/ 2205270 h 2323145"/>
              <a:gd name="connsiteX146" fmla="*/ 4333906 w 11269336"/>
              <a:gd name="connsiteY146" fmla="*/ 2205251 h 2323145"/>
              <a:gd name="connsiteX147" fmla="*/ 4308819 w 11269336"/>
              <a:gd name="connsiteY147" fmla="*/ 2203822 h 2323145"/>
              <a:gd name="connsiteX148" fmla="*/ 4301210 w 11269336"/>
              <a:gd name="connsiteY148" fmla="*/ 2204456 h 2323145"/>
              <a:gd name="connsiteX149" fmla="*/ 4283095 w 11269336"/>
              <a:gd name="connsiteY149" fmla="*/ 2198177 h 2323145"/>
              <a:gd name="connsiteX150" fmla="*/ 4250119 w 11269336"/>
              <a:gd name="connsiteY150" fmla="*/ 2196342 h 2323145"/>
              <a:gd name="connsiteX151" fmla="*/ 4189203 w 11269336"/>
              <a:gd name="connsiteY151" fmla="*/ 2178994 h 2323145"/>
              <a:gd name="connsiteX152" fmla="*/ 4154035 w 11269336"/>
              <a:gd name="connsiteY152" fmla="*/ 2171950 h 2323145"/>
              <a:gd name="connsiteX153" fmla="*/ 4129569 w 11269336"/>
              <a:gd name="connsiteY153" fmla="*/ 2163850 h 2323145"/>
              <a:gd name="connsiteX154" fmla="*/ 4061250 w 11269336"/>
              <a:gd name="connsiteY154" fmla="*/ 2159236 h 2323145"/>
              <a:gd name="connsiteX155" fmla="*/ 3945480 w 11269336"/>
              <a:gd name="connsiteY155" fmla="*/ 2158279 h 2323145"/>
              <a:gd name="connsiteX156" fmla="*/ 3921468 w 11269336"/>
              <a:gd name="connsiteY156" fmla="*/ 2156588 h 2323145"/>
              <a:gd name="connsiteX157" fmla="*/ 3903348 w 11269336"/>
              <a:gd name="connsiteY157" fmla="*/ 2149220 h 2323145"/>
              <a:gd name="connsiteX158" fmla="*/ 3901342 w 11269336"/>
              <a:gd name="connsiteY158" fmla="*/ 2142355 h 2323145"/>
              <a:gd name="connsiteX159" fmla="*/ 3888539 w 11269336"/>
              <a:gd name="connsiteY159" fmla="*/ 2140476 h 2323145"/>
              <a:gd name="connsiteX160" fmla="*/ 3885662 w 11269336"/>
              <a:gd name="connsiteY160" fmla="*/ 2138740 h 2323145"/>
              <a:gd name="connsiteX161" fmla="*/ 3868627 w 11269336"/>
              <a:gd name="connsiteY161" fmla="*/ 2130023 h 2323145"/>
              <a:gd name="connsiteX162" fmla="*/ 3819177 w 11269336"/>
              <a:gd name="connsiteY162" fmla="*/ 2142111 h 2323145"/>
              <a:gd name="connsiteX163" fmla="*/ 3769100 w 11269336"/>
              <a:gd name="connsiteY163" fmla="*/ 2131731 h 2323145"/>
              <a:gd name="connsiteX164" fmla="*/ 3562752 w 11269336"/>
              <a:gd name="connsiteY164" fmla="*/ 2131785 h 2323145"/>
              <a:gd name="connsiteX165" fmla="*/ 3541402 w 11269336"/>
              <a:gd name="connsiteY165" fmla="*/ 2106821 h 2323145"/>
              <a:gd name="connsiteX166" fmla="*/ 3365341 w 11269336"/>
              <a:gd name="connsiteY166" fmla="*/ 2077638 h 2323145"/>
              <a:gd name="connsiteX167" fmla="*/ 3170922 w 11269336"/>
              <a:gd name="connsiteY167" fmla="*/ 2115957 h 2323145"/>
              <a:gd name="connsiteX168" fmla="*/ 3156256 w 11269336"/>
              <a:gd name="connsiteY168" fmla="*/ 2124773 h 2323145"/>
              <a:gd name="connsiteX169" fmla="*/ 3140298 w 11269336"/>
              <a:gd name="connsiteY169" fmla="*/ 2129182 h 2323145"/>
              <a:gd name="connsiteX170" fmla="*/ 3138514 w 11269336"/>
              <a:gd name="connsiteY170" fmla="*/ 2128069 h 2323145"/>
              <a:gd name="connsiteX171" fmla="*/ 3120467 w 11269336"/>
              <a:gd name="connsiteY171" fmla="*/ 2128281 h 2323145"/>
              <a:gd name="connsiteX172" fmla="*/ 3116175 w 11269336"/>
              <a:gd name="connsiteY172" fmla="*/ 2131633 h 2323145"/>
              <a:gd name="connsiteX173" fmla="*/ 3103685 w 11269336"/>
              <a:gd name="connsiteY173" fmla="*/ 2132814 h 2323145"/>
              <a:gd name="connsiteX174" fmla="*/ 3078794 w 11269336"/>
              <a:gd name="connsiteY174" fmla="*/ 2137935 h 2323145"/>
              <a:gd name="connsiteX175" fmla="*/ 3074407 w 11269336"/>
              <a:gd name="connsiteY175" fmla="*/ 2136274 h 2323145"/>
              <a:gd name="connsiteX176" fmla="*/ 3037285 w 11269336"/>
              <a:gd name="connsiteY176" fmla="*/ 2139919 h 2323145"/>
              <a:gd name="connsiteX177" fmla="*/ 3036901 w 11269336"/>
              <a:gd name="connsiteY177" fmla="*/ 2138726 h 2323145"/>
              <a:gd name="connsiteX178" fmla="*/ 3026996 w 11269336"/>
              <a:gd name="connsiteY178" fmla="*/ 2134322 h 2323145"/>
              <a:gd name="connsiteX179" fmla="*/ 3007772 w 11269336"/>
              <a:gd name="connsiteY179" fmla="*/ 2128742 h 2323145"/>
              <a:gd name="connsiteX180" fmla="*/ 2965030 w 11269336"/>
              <a:gd name="connsiteY180" fmla="*/ 2100494 h 2323145"/>
              <a:gd name="connsiteX181" fmla="*/ 2926342 w 11269336"/>
              <a:gd name="connsiteY181" fmla="*/ 2104155 h 2323145"/>
              <a:gd name="connsiteX182" fmla="*/ 2918608 w 11269336"/>
              <a:gd name="connsiteY182" fmla="*/ 2104215 h 2323145"/>
              <a:gd name="connsiteX183" fmla="*/ 2918475 w 11269336"/>
              <a:gd name="connsiteY183" fmla="*/ 2103937 h 2323145"/>
              <a:gd name="connsiteX184" fmla="*/ 2910360 w 11269336"/>
              <a:gd name="connsiteY184" fmla="*/ 2103444 h 2323145"/>
              <a:gd name="connsiteX185" fmla="*/ 2904507 w 11269336"/>
              <a:gd name="connsiteY185" fmla="*/ 2104326 h 2323145"/>
              <a:gd name="connsiteX186" fmla="*/ 2889503 w 11269336"/>
              <a:gd name="connsiteY186" fmla="*/ 2104443 h 2323145"/>
              <a:gd name="connsiteX187" fmla="*/ 2884480 w 11269336"/>
              <a:gd name="connsiteY187" fmla="*/ 2102626 h 2323145"/>
              <a:gd name="connsiteX188" fmla="*/ 2882689 w 11269336"/>
              <a:gd name="connsiteY188" fmla="*/ 2099228 h 2323145"/>
              <a:gd name="connsiteX189" fmla="*/ 2881291 w 11269336"/>
              <a:gd name="connsiteY189" fmla="*/ 2099618 h 2323145"/>
              <a:gd name="connsiteX190" fmla="*/ 2853979 w 11269336"/>
              <a:gd name="connsiteY190" fmla="*/ 2090388 h 2323145"/>
              <a:gd name="connsiteX191" fmla="*/ 2791790 w 11269336"/>
              <a:gd name="connsiteY191" fmla="*/ 2080332 h 2323145"/>
              <a:gd name="connsiteX192" fmla="*/ 2755844 w 11269336"/>
              <a:gd name="connsiteY192" fmla="*/ 2078874 h 2323145"/>
              <a:gd name="connsiteX193" fmla="*/ 2657742 w 11269336"/>
              <a:gd name="connsiteY193" fmla="*/ 2070179 h 2323145"/>
              <a:gd name="connsiteX194" fmla="*/ 2559549 w 11269336"/>
              <a:gd name="connsiteY194" fmla="*/ 2057873 h 2323145"/>
              <a:gd name="connsiteX195" fmla="*/ 2512054 w 11269336"/>
              <a:gd name="connsiteY195" fmla="*/ 2031671 h 2323145"/>
              <a:gd name="connsiteX196" fmla="*/ 2506437 w 11269336"/>
              <a:gd name="connsiteY196" fmla="*/ 2030918 h 2323145"/>
              <a:gd name="connsiteX197" fmla="*/ 2491752 w 11269336"/>
              <a:gd name="connsiteY197" fmla="*/ 2033906 h 2323145"/>
              <a:gd name="connsiteX198" fmla="*/ 2486338 w 11269336"/>
              <a:gd name="connsiteY198" fmla="*/ 2035862 h 2323145"/>
              <a:gd name="connsiteX199" fmla="*/ 2478186 w 11269336"/>
              <a:gd name="connsiteY199" fmla="*/ 2036953 h 2323145"/>
              <a:gd name="connsiteX200" fmla="*/ 2477950 w 11269336"/>
              <a:gd name="connsiteY200" fmla="*/ 2036715 h 2323145"/>
              <a:gd name="connsiteX201" fmla="*/ 2470381 w 11269336"/>
              <a:gd name="connsiteY201" fmla="*/ 2038256 h 2323145"/>
              <a:gd name="connsiteX202" fmla="*/ 2433781 w 11269336"/>
              <a:gd name="connsiteY202" fmla="*/ 2049140 h 2323145"/>
              <a:gd name="connsiteX203" fmla="*/ 2381172 w 11269336"/>
              <a:gd name="connsiteY203" fmla="*/ 2030645 h 2323145"/>
              <a:gd name="connsiteX204" fmla="*/ 2360198 w 11269336"/>
              <a:gd name="connsiteY204" fmla="*/ 2029059 h 2323145"/>
              <a:gd name="connsiteX205" fmla="*/ 2348815 w 11269336"/>
              <a:gd name="connsiteY205" fmla="*/ 2026798 h 2323145"/>
              <a:gd name="connsiteX206" fmla="*/ 2347988 w 11269336"/>
              <a:gd name="connsiteY206" fmla="*/ 2025745 h 2323145"/>
              <a:gd name="connsiteX207" fmla="*/ 2312920 w 11269336"/>
              <a:gd name="connsiteY207" fmla="*/ 2036311 h 2323145"/>
              <a:gd name="connsiteX208" fmla="*/ 2307986 w 11269336"/>
              <a:gd name="connsiteY208" fmla="*/ 2035583 h 2323145"/>
              <a:gd name="connsiteX209" fmla="*/ 2285481 w 11269336"/>
              <a:gd name="connsiteY209" fmla="*/ 2045197 h 2323145"/>
              <a:gd name="connsiteX210" fmla="*/ 2273666 w 11269336"/>
              <a:gd name="connsiteY210" fmla="*/ 2048710 h 2323145"/>
              <a:gd name="connsiteX211" fmla="*/ 2270719 w 11269336"/>
              <a:gd name="connsiteY211" fmla="*/ 2052702 h 2323145"/>
              <a:gd name="connsiteX212" fmla="*/ 2253080 w 11269336"/>
              <a:gd name="connsiteY212" fmla="*/ 2056363 h 2323145"/>
              <a:gd name="connsiteX213" fmla="*/ 2250906 w 11269336"/>
              <a:gd name="connsiteY213" fmla="*/ 2055654 h 2323145"/>
              <a:gd name="connsiteX214" fmla="*/ 2236905 w 11269336"/>
              <a:gd name="connsiteY214" fmla="*/ 2062882 h 2323145"/>
              <a:gd name="connsiteX215" fmla="*/ 2225830 w 11269336"/>
              <a:gd name="connsiteY215" fmla="*/ 2074027 h 2323145"/>
              <a:gd name="connsiteX216" fmla="*/ 2073776 w 11269336"/>
              <a:gd name="connsiteY216" fmla="*/ 2089244 h 2323145"/>
              <a:gd name="connsiteX217" fmla="*/ 1948256 w 11269336"/>
              <a:gd name="connsiteY217" fmla="*/ 2146616 h 2323145"/>
              <a:gd name="connsiteX218" fmla="*/ 1865582 w 11269336"/>
              <a:gd name="connsiteY218" fmla="*/ 2153738 h 2323145"/>
              <a:gd name="connsiteX219" fmla="*/ 1835210 w 11269336"/>
              <a:gd name="connsiteY219" fmla="*/ 2134244 h 2323145"/>
              <a:gd name="connsiteX220" fmla="*/ 1632661 w 11269336"/>
              <a:gd name="connsiteY220" fmla="*/ 2173882 h 2323145"/>
              <a:gd name="connsiteX221" fmla="*/ 1579590 w 11269336"/>
              <a:gd name="connsiteY221" fmla="*/ 2173680 h 2323145"/>
              <a:gd name="connsiteX222" fmla="*/ 1535601 w 11269336"/>
              <a:gd name="connsiteY222" fmla="*/ 2194590 h 2323145"/>
              <a:gd name="connsiteX223" fmla="*/ 1515594 w 11269336"/>
              <a:gd name="connsiteY223" fmla="*/ 2189622 h 2323145"/>
              <a:gd name="connsiteX224" fmla="*/ 1512113 w 11269336"/>
              <a:gd name="connsiteY224" fmla="*/ 2188534 h 2323145"/>
              <a:gd name="connsiteX225" fmla="*/ 1498838 w 11269336"/>
              <a:gd name="connsiteY225" fmla="*/ 2189213 h 2323145"/>
              <a:gd name="connsiteX226" fmla="*/ 1494279 w 11269336"/>
              <a:gd name="connsiteY226" fmla="*/ 2183112 h 2323145"/>
              <a:gd name="connsiteX227" fmla="*/ 1473714 w 11269336"/>
              <a:gd name="connsiteY227" fmla="*/ 2179625 h 2323145"/>
              <a:gd name="connsiteX228" fmla="*/ 1449503 w 11269336"/>
              <a:gd name="connsiteY228" fmla="*/ 2182633 h 2323145"/>
              <a:gd name="connsiteX229" fmla="*/ 1266687 w 11269336"/>
              <a:gd name="connsiteY229" fmla="*/ 2212688 h 2323145"/>
              <a:gd name="connsiteX230" fmla="*/ 1239614 w 11269336"/>
              <a:gd name="connsiteY230" fmla="*/ 2209727 h 2323145"/>
              <a:gd name="connsiteX231" fmla="*/ 1202436 w 11269336"/>
              <a:gd name="connsiteY231" fmla="*/ 2209817 h 2323145"/>
              <a:gd name="connsiteX232" fmla="*/ 1136097 w 11269336"/>
              <a:gd name="connsiteY232" fmla="*/ 2205112 h 2323145"/>
              <a:gd name="connsiteX233" fmla="*/ 988232 w 11269336"/>
              <a:gd name="connsiteY233" fmla="*/ 2235635 h 2323145"/>
              <a:gd name="connsiteX234" fmla="*/ 981959 w 11269336"/>
              <a:gd name="connsiteY234" fmla="*/ 2231607 h 2323145"/>
              <a:gd name="connsiteX235" fmla="*/ 938600 w 11269336"/>
              <a:gd name="connsiteY235" fmla="*/ 2238113 h 2323145"/>
              <a:gd name="connsiteX236" fmla="*/ 791788 w 11269336"/>
              <a:gd name="connsiteY236" fmla="*/ 2293224 h 2323145"/>
              <a:gd name="connsiteX237" fmla="*/ 706914 w 11269336"/>
              <a:gd name="connsiteY237" fmla="*/ 2305046 h 2323145"/>
              <a:gd name="connsiteX238" fmla="*/ 675971 w 11269336"/>
              <a:gd name="connsiteY238" fmla="*/ 2304030 h 2323145"/>
              <a:gd name="connsiteX239" fmla="*/ 624180 w 11269336"/>
              <a:gd name="connsiteY239" fmla="*/ 2302650 h 2323145"/>
              <a:gd name="connsiteX240" fmla="*/ 583453 w 11269336"/>
              <a:gd name="connsiteY240" fmla="*/ 2288788 h 2323145"/>
              <a:gd name="connsiteX241" fmla="*/ 540946 w 11269336"/>
              <a:gd name="connsiteY241" fmla="*/ 2292721 h 2323145"/>
              <a:gd name="connsiteX242" fmla="*/ 533680 w 11269336"/>
              <a:gd name="connsiteY242" fmla="*/ 2310233 h 2323145"/>
              <a:gd name="connsiteX243" fmla="*/ 487366 w 11269336"/>
              <a:gd name="connsiteY243" fmla="*/ 2309053 h 2323145"/>
              <a:gd name="connsiteX244" fmla="*/ 416820 w 11269336"/>
              <a:gd name="connsiteY244" fmla="*/ 2305443 h 2323145"/>
              <a:gd name="connsiteX245" fmla="*/ 376805 w 11269336"/>
              <a:gd name="connsiteY245" fmla="*/ 2307647 h 2323145"/>
              <a:gd name="connsiteX246" fmla="*/ 266777 w 11269336"/>
              <a:gd name="connsiteY246" fmla="*/ 2309012 h 2323145"/>
              <a:gd name="connsiteX247" fmla="*/ 156013 w 11269336"/>
              <a:gd name="connsiteY247" fmla="*/ 2306832 h 2323145"/>
              <a:gd name="connsiteX248" fmla="*/ 87258 w 11269336"/>
              <a:gd name="connsiteY248" fmla="*/ 2285511 h 2323145"/>
              <a:gd name="connsiteX249" fmla="*/ 23798 w 11269336"/>
              <a:gd name="connsiteY249" fmla="*/ 2281822 h 2323145"/>
              <a:gd name="connsiteX250" fmla="*/ 0 w 11269336"/>
              <a:gd name="connsiteY250" fmla="*/ 2285369 h 2323145"/>
              <a:gd name="connsiteX251" fmla="*/ 0 w 11269336"/>
              <a:gd name="connsiteY251" fmla="*/ 0 h 23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11269336" h="2323145">
                <a:moveTo>
                  <a:pt x="0" y="0"/>
                </a:moveTo>
                <a:lnTo>
                  <a:pt x="11269336" y="0"/>
                </a:lnTo>
                <a:lnTo>
                  <a:pt x="11268645" y="511"/>
                </a:lnTo>
                <a:cubicBezTo>
                  <a:pt x="11257520" y="14091"/>
                  <a:pt x="11248967" y="32073"/>
                  <a:pt x="11230739" y="37096"/>
                </a:cubicBezTo>
                <a:cubicBezTo>
                  <a:pt x="11194283" y="47141"/>
                  <a:pt x="11124351" y="55013"/>
                  <a:pt x="11082485" y="78590"/>
                </a:cubicBezTo>
                <a:cubicBezTo>
                  <a:pt x="11064655" y="69818"/>
                  <a:pt x="11049588" y="97621"/>
                  <a:pt x="11031776" y="79197"/>
                </a:cubicBezTo>
                <a:cubicBezTo>
                  <a:pt x="11016683" y="85023"/>
                  <a:pt x="11009945" y="92832"/>
                  <a:pt x="10995894" y="83459"/>
                </a:cubicBezTo>
                <a:cubicBezTo>
                  <a:pt x="10971843" y="134740"/>
                  <a:pt x="10888992" y="106042"/>
                  <a:pt x="10861177" y="147419"/>
                </a:cubicBezTo>
                <a:cubicBezTo>
                  <a:pt x="10850370" y="129415"/>
                  <a:pt x="10807086" y="138624"/>
                  <a:pt x="10782732" y="135645"/>
                </a:cubicBezTo>
                <a:cubicBezTo>
                  <a:pt x="10869014" y="196205"/>
                  <a:pt x="10693356" y="147304"/>
                  <a:pt x="10660773" y="179312"/>
                </a:cubicBezTo>
                <a:cubicBezTo>
                  <a:pt x="10667385" y="121467"/>
                  <a:pt x="10595265" y="182241"/>
                  <a:pt x="10564442" y="160738"/>
                </a:cubicBezTo>
                <a:cubicBezTo>
                  <a:pt x="10544419" y="190949"/>
                  <a:pt x="10518436" y="167191"/>
                  <a:pt x="10490200" y="183533"/>
                </a:cubicBezTo>
                <a:cubicBezTo>
                  <a:pt x="10423905" y="202688"/>
                  <a:pt x="10362764" y="244779"/>
                  <a:pt x="10271351" y="243104"/>
                </a:cubicBezTo>
                <a:cubicBezTo>
                  <a:pt x="10247818" y="329775"/>
                  <a:pt x="10135674" y="303068"/>
                  <a:pt x="10061033" y="364937"/>
                </a:cubicBezTo>
                <a:cubicBezTo>
                  <a:pt x="10014289" y="383940"/>
                  <a:pt x="9930032" y="360289"/>
                  <a:pt x="9921770" y="406154"/>
                </a:cubicBezTo>
                <a:cubicBezTo>
                  <a:pt x="9894276" y="384665"/>
                  <a:pt x="9881945" y="430851"/>
                  <a:pt x="9858388" y="439489"/>
                </a:cubicBezTo>
                <a:cubicBezTo>
                  <a:pt x="9835642" y="426888"/>
                  <a:pt x="9828901" y="443125"/>
                  <a:pt x="9811914" y="449865"/>
                </a:cubicBezTo>
                <a:cubicBezTo>
                  <a:pt x="9801869" y="441287"/>
                  <a:pt x="9787055" y="444835"/>
                  <a:pt x="9784394" y="457816"/>
                </a:cubicBezTo>
                <a:cubicBezTo>
                  <a:pt x="9797169" y="483924"/>
                  <a:pt x="9656844" y="450179"/>
                  <a:pt x="9656836" y="469967"/>
                </a:cubicBezTo>
                <a:cubicBezTo>
                  <a:pt x="9589537" y="485301"/>
                  <a:pt x="9662097" y="527310"/>
                  <a:pt x="9561575" y="559978"/>
                </a:cubicBezTo>
                <a:cubicBezTo>
                  <a:pt x="9479149" y="599104"/>
                  <a:pt x="9215234" y="670585"/>
                  <a:pt x="9162278" y="704724"/>
                </a:cubicBezTo>
                <a:cubicBezTo>
                  <a:pt x="9173017" y="730567"/>
                  <a:pt x="9063215" y="727685"/>
                  <a:pt x="9062863" y="754656"/>
                </a:cubicBezTo>
                <a:cubicBezTo>
                  <a:pt x="9021608" y="774940"/>
                  <a:pt x="8924639" y="816390"/>
                  <a:pt x="8914746" y="826428"/>
                </a:cubicBezTo>
                <a:lnTo>
                  <a:pt x="8917778" y="835198"/>
                </a:lnTo>
                <a:lnTo>
                  <a:pt x="8905560" y="838358"/>
                </a:lnTo>
                <a:lnTo>
                  <a:pt x="8897564" y="834287"/>
                </a:lnTo>
                <a:lnTo>
                  <a:pt x="8878040" y="844150"/>
                </a:lnTo>
                <a:cubicBezTo>
                  <a:pt x="8861112" y="848992"/>
                  <a:pt x="8812843" y="856499"/>
                  <a:pt x="8795998" y="863337"/>
                </a:cubicBezTo>
                <a:cubicBezTo>
                  <a:pt x="8792888" y="873975"/>
                  <a:pt x="8786153" y="880792"/>
                  <a:pt x="8776970" y="885177"/>
                </a:cubicBezTo>
                <a:lnTo>
                  <a:pt x="8755719" y="889754"/>
                </a:lnTo>
                <a:lnTo>
                  <a:pt x="8743257" y="904723"/>
                </a:lnTo>
                <a:cubicBezTo>
                  <a:pt x="8737642" y="908108"/>
                  <a:pt x="8730651" y="908759"/>
                  <a:pt x="8721366" y="904711"/>
                </a:cubicBezTo>
                <a:cubicBezTo>
                  <a:pt x="8711895" y="915873"/>
                  <a:pt x="8676250" y="900745"/>
                  <a:pt x="8678353" y="926318"/>
                </a:cubicBezTo>
                <a:cubicBezTo>
                  <a:pt x="8658506" y="928813"/>
                  <a:pt x="8647569" y="933735"/>
                  <a:pt x="8636849" y="937900"/>
                </a:cubicBezTo>
                <a:lnTo>
                  <a:pt x="8620213" y="943068"/>
                </a:lnTo>
                <a:lnTo>
                  <a:pt x="8612581" y="952695"/>
                </a:lnTo>
                <a:cubicBezTo>
                  <a:pt x="8605836" y="959769"/>
                  <a:pt x="8598255" y="964412"/>
                  <a:pt x="8589038" y="963892"/>
                </a:cubicBezTo>
                <a:lnTo>
                  <a:pt x="8579950" y="960899"/>
                </a:lnTo>
                <a:cubicBezTo>
                  <a:pt x="8579740" y="962476"/>
                  <a:pt x="8579529" y="964053"/>
                  <a:pt x="8579319" y="965630"/>
                </a:cubicBezTo>
                <a:cubicBezTo>
                  <a:pt x="8579138" y="972972"/>
                  <a:pt x="8576531" y="980010"/>
                  <a:pt x="8547429" y="984506"/>
                </a:cubicBezTo>
                <a:cubicBezTo>
                  <a:pt x="8529238" y="1001725"/>
                  <a:pt x="8505565" y="1015840"/>
                  <a:pt x="8478704" y="1025490"/>
                </a:cubicBezTo>
                <a:cubicBezTo>
                  <a:pt x="8473109" y="1019545"/>
                  <a:pt x="8465819" y="1032194"/>
                  <a:pt x="8461421" y="1035512"/>
                </a:cubicBezTo>
                <a:cubicBezTo>
                  <a:pt x="8459739" y="1031087"/>
                  <a:pt x="8447663" y="1032074"/>
                  <a:pt x="8445003" y="1036851"/>
                </a:cubicBezTo>
                <a:cubicBezTo>
                  <a:pt x="8366593" y="1075951"/>
                  <a:pt x="8398773" y="1021402"/>
                  <a:pt x="8357350" y="1060213"/>
                </a:cubicBezTo>
                <a:cubicBezTo>
                  <a:pt x="8349366" y="1063843"/>
                  <a:pt x="8342208" y="1063367"/>
                  <a:pt x="8335565" y="1061151"/>
                </a:cubicBezTo>
                <a:lnTo>
                  <a:pt x="8325267" y="1055919"/>
                </a:lnTo>
                <a:lnTo>
                  <a:pt x="8293586" y="1076144"/>
                </a:lnTo>
                <a:cubicBezTo>
                  <a:pt x="8277595" y="1084193"/>
                  <a:pt x="8260401" y="1090863"/>
                  <a:pt x="8242405" y="1095960"/>
                </a:cubicBezTo>
                <a:cubicBezTo>
                  <a:pt x="8226373" y="1101227"/>
                  <a:pt x="8224213" y="1102052"/>
                  <a:pt x="8197391" y="1107746"/>
                </a:cubicBezTo>
                <a:cubicBezTo>
                  <a:pt x="8090266" y="1152133"/>
                  <a:pt x="8141491" y="1082372"/>
                  <a:pt x="8081474" y="1130125"/>
                </a:cubicBezTo>
                <a:cubicBezTo>
                  <a:pt x="8070634" y="1134173"/>
                  <a:pt x="8061619" y="1132810"/>
                  <a:pt x="8053585" y="1129169"/>
                </a:cubicBezTo>
                <a:lnTo>
                  <a:pt x="8038422" y="1119092"/>
                </a:lnTo>
                <a:lnTo>
                  <a:pt x="8029450" y="1125592"/>
                </a:lnTo>
                <a:cubicBezTo>
                  <a:pt x="7992226" y="1133484"/>
                  <a:pt x="7978616" y="1122765"/>
                  <a:pt x="7959552" y="1140188"/>
                </a:cubicBezTo>
                <a:cubicBezTo>
                  <a:pt x="7922008" y="1119572"/>
                  <a:pt x="7937737" y="1141786"/>
                  <a:pt x="7914188" y="1150862"/>
                </a:cubicBezTo>
                <a:cubicBezTo>
                  <a:pt x="7896037" y="1160155"/>
                  <a:pt x="7933463" y="1163411"/>
                  <a:pt x="7914918" y="1168758"/>
                </a:cubicBezTo>
                <a:cubicBezTo>
                  <a:pt x="7893102" y="1165887"/>
                  <a:pt x="7898453" y="1187420"/>
                  <a:pt x="7875510" y="1183153"/>
                </a:cubicBezTo>
                <a:cubicBezTo>
                  <a:pt x="7877354" y="1165743"/>
                  <a:pt x="7834286" y="1194789"/>
                  <a:pt x="7829932" y="1180782"/>
                </a:cubicBezTo>
                <a:cubicBezTo>
                  <a:pt x="7816047" y="1204874"/>
                  <a:pt x="7801901" y="1181513"/>
                  <a:pt x="7779182" y="1192665"/>
                </a:cubicBezTo>
                <a:cubicBezTo>
                  <a:pt x="7769446" y="1202686"/>
                  <a:pt x="7761564" y="1205661"/>
                  <a:pt x="7748774" y="1199586"/>
                </a:cubicBezTo>
                <a:cubicBezTo>
                  <a:pt x="7704339" y="1247771"/>
                  <a:pt x="7717626" y="1207638"/>
                  <a:pt x="7671846" y="1231966"/>
                </a:cubicBezTo>
                <a:cubicBezTo>
                  <a:pt x="7632956" y="1255682"/>
                  <a:pt x="7587383" y="1275180"/>
                  <a:pt x="7554146" y="1319748"/>
                </a:cubicBezTo>
                <a:cubicBezTo>
                  <a:pt x="7548775" y="1331557"/>
                  <a:pt x="7531272" y="1339155"/>
                  <a:pt x="7515052" y="1336718"/>
                </a:cubicBezTo>
                <a:cubicBezTo>
                  <a:pt x="7512260" y="1336298"/>
                  <a:pt x="7509613" y="1335590"/>
                  <a:pt x="7507193" y="1334617"/>
                </a:cubicBezTo>
                <a:cubicBezTo>
                  <a:pt x="7488273" y="1365207"/>
                  <a:pt x="7468925" y="1356298"/>
                  <a:pt x="7461694" y="1375866"/>
                </a:cubicBezTo>
                <a:cubicBezTo>
                  <a:pt x="7422434" y="1391917"/>
                  <a:pt x="7384603" y="1382819"/>
                  <a:pt x="7377571" y="1400128"/>
                </a:cubicBezTo>
                <a:cubicBezTo>
                  <a:pt x="7356236" y="1403926"/>
                  <a:pt x="7322509" y="1393138"/>
                  <a:pt x="7311261" y="1412652"/>
                </a:cubicBezTo>
                <a:cubicBezTo>
                  <a:pt x="7305349" y="1400071"/>
                  <a:pt x="7289966" y="1428039"/>
                  <a:pt x="7275307" y="1422171"/>
                </a:cubicBezTo>
                <a:cubicBezTo>
                  <a:pt x="7264529" y="1416601"/>
                  <a:pt x="7257348" y="1423786"/>
                  <a:pt x="7247783" y="1426330"/>
                </a:cubicBezTo>
                <a:cubicBezTo>
                  <a:pt x="7233839" y="1423056"/>
                  <a:pt x="7194363" y="1442037"/>
                  <a:pt x="7185047" y="1451812"/>
                </a:cubicBezTo>
                <a:cubicBezTo>
                  <a:pt x="7164447" y="1483396"/>
                  <a:pt x="7101577" y="1475742"/>
                  <a:pt x="7084117" y="1500281"/>
                </a:cubicBezTo>
                <a:cubicBezTo>
                  <a:pt x="7076899" y="1504821"/>
                  <a:pt x="7069494" y="1507565"/>
                  <a:pt x="7062011" y="1509183"/>
                </a:cubicBezTo>
                <a:lnTo>
                  <a:pt x="7040555" y="1511207"/>
                </a:lnTo>
                <a:lnTo>
                  <a:pt x="7033438" y="1506772"/>
                </a:lnTo>
                <a:lnTo>
                  <a:pt x="7020886" y="1510764"/>
                </a:lnTo>
                <a:lnTo>
                  <a:pt x="7017033" y="1510650"/>
                </a:lnTo>
                <a:lnTo>
                  <a:pt x="6995460" y="1511173"/>
                </a:lnTo>
                <a:cubicBezTo>
                  <a:pt x="7010208" y="1537643"/>
                  <a:pt x="6938512" y="1522467"/>
                  <a:pt x="6962144" y="1541508"/>
                </a:cubicBezTo>
                <a:cubicBezTo>
                  <a:pt x="6926351" y="1550586"/>
                  <a:pt x="6958236" y="1566326"/>
                  <a:pt x="6910674" y="1554793"/>
                </a:cubicBezTo>
                <a:cubicBezTo>
                  <a:pt x="6859225" y="1589274"/>
                  <a:pt x="6769015" y="1598548"/>
                  <a:pt x="6732152" y="1642538"/>
                </a:cubicBezTo>
                <a:cubicBezTo>
                  <a:pt x="6734901" y="1628031"/>
                  <a:pt x="6709146" y="1622413"/>
                  <a:pt x="6694106" y="1632377"/>
                </a:cubicBezTo>
                <a:cubicBezTo>
                  <a:pt x="6702628" y="1575914"/>
                  <a:pt x="6638899" y="1692862"/>
                  <a:pt x="6617223" y="1659889"/>
                </a:cubicBezTo>
                <a:cubicBezTo>
                  <a:pt x="6623246" y="1693349"/>
                  <a:pt x="6561228" y="1764690"/>
                  <a:pt x="6521138" y="1744340"/>
                </a:cubicBezTo>
                <a:cubicBezTo>
                  <a:pt x="6469831" y="1761656"/>
                  <a:pt x="6438109" y="1796731"/>
                  <a:pt x="6380677" y="1796883"/>
                </a:cubicBezTo>
                <a:cubicBezTo>
                  <a:pt x="6379865" y="1801686"/>
                  <a:pt x="6377810" y="1805986"/>
                  <a:pt x="6374897" y="1809910"/>
                </a:cubicBezTo>
                <a:lnTo>
                  <a:pt x="6364545" y="1820090"/>
                </a:lnTo>
                <a:lnTo>
                  <a:pt x="6362126" y="1819991"/>
                </a:lnTo>
                <a:cubicBezTo>
                  <a:pt x="6353055" y="1821720"/>
                  <a:pt x="6348796" y="1824537"/>
                  <a:pt x="6346673" y="1827824"/>
                </a:cubicBezTo>
                <a:lnTo>
                  <a:pt x="6345588" y="1832232"/>
                </a:lnTo>
                <a:lnTo>
                  <a:pt x="6335708" y="1838451"/>
                </a:lnTo>
                <a:lnTo>
                  <a:pt x="6318182" y="1852975"/>
                </a:lnTo>
                <a:lnTo>
                  <a:pt x="6313084" y="1853561"/>
                </a:lnTo>
                <a:lnTo>
                  <a:pt x="6283816" y="1872148"/>
                </a:lnTo>
                <a:lnTo>
                  <a:pt x="6282550" y="1871392"/>
                </a:lnTo>
                <a:cubicBezTo>
                  <a:pt x="6279041" y="1870121"/>
                  <a:pt x="6275192" y="1869982"/>
                  <a:pt x="6270527" y="1872208"/>
                </a:cubicBezTo>
                <a:cubicBezTo>
                  <a:pt x="6265029" y="1853962"/>
                  <a:pt x="6262790" y="1867903"/>
                  <a:pt x="6249518" y="1876079"/>
                </a:cubicBezTo>
                <a:cubicBezTo>
                  <a:pt x="6238019" y="1849564"/>
                  <a:pt x="6207959" y="1881750"/>
                  <a:pt x="6190386" y="1872478"/>
                </a:cubicBezTo>
                <a:cubicBezTo>
                  <a:pt x="6180893" y="1879083"/>
                  <a:pt x="6170646" y="1885584"/>
                  <a:pt x="6159777" y="1891745"/>
                </a:cubicBezTo>
                <a:lnTo>
                  <a:pt x="6153131" y="1895079"/>
                </a:lnTo>
                <a:lnTo>
                  <a:pt x="6152798" y="1894920"/>
                </a:lnTo>
                <a:cubicBezTo>
                  <a:pt x="6150925" y="1895166"/>
                  <a:pt x="6148578" y="1896082"/>
                  <a:pt x="6145388" y="1897990"/>
                </a:cubicBezTo>
                <a:lnTo>
                  <a:pt x="6141014" y="1901155"/>
                </a:lnTo>
                <a:lnTo>
                  <a:pt x="6128122" y="1907623"/>
                </a:lnTo>
                <a:lnTo>
                  <a:pt x="6122351" y="1908359"/>
                </a:lnTo>
                <a:cubicBezTo>
                  <a:pt x="6099508" y="1905910"/>
                  <a:pt x="6088334" y="1869006"/>
                  <a:pt x="6064750" y="1896394"/>
                </a:cubicBezTo>
                <a:cubicBezTo>
                  <a:pt x="6025977" y="1903785"/>
                  <a:pt x="5997095" y="1889190"/>
                  <a:pt x="5964230" y="1910038"/>
                </a:cubicBezTo>
                <a:cubicBezTo>
                  <a:pt x="5927910" y="1916874"/>
                  <a:pt x="5894873" y="1914928"/>
                  <a:pt x="5865399" y="1926966"/>
                </a:cubicBezTo>
                <a:cubicBezTo>
                  <a:pt x="5851644" y="1923038"/>
                  <a:pt x="5839380" y="1922808"/>
                  <a:pt x="5829951" y="1934755"/>
                </a:cubicBezTo>
                <a:cubicBezTo>
                  <a:pt x="5795498" y="1938369"/>
                  <a:pt x="5784532" y="1926246"/>
                  <a:pt x="5765285" y="1941322"/>
                </a:cubicBezTo>
                <a:cubicBezTo>
                  <a:pt x="5741789" y="1922874"/>
                  <a:pt x="5742385" y="1931607"/>
                  <a:pt x="5734750" y="1939793"/>
                </a:cubicBezTo>
                <a:lnTo>
                  <a:pt x="5733569" y="1940505"/>
                </a:lnTo>
                <a:lnTo>
                  <a:pt x="5730329" y="1937845"/>
                </a:lnTo>
                <a:lnTo>
                  <a:pt x="5724661" y="1937455"/>
                </a:lnTo>
                <a:lnTo>
                  <a:pt x="5710186" y="1941370"/>
                </a:lnTo>
                <a:lnTo>
                  <a:pt x="5704910" y="1943663"/>
                </a:lnTo>
                <a:cubicBezTo>
                  <a:pt x="5701213" y="1944937"/>
                  <a:pt x="5698678" y="1945391"/>
                  <a:pt x="5696836" y="1945271"/>
                </a:cubicBezTo>
                <a:lnTo>
                  <a:pt x="5696583" y="1945050"/>
                </a:lnTo>
                <a:lnTo>
                  <a:pt x="5689123" y="1947067"/>
                </a:lnTo>
                <a:cubicBezTo>
                  <a:pt x="5676655" y="1951072"/>
                  <a:pt x="5664639" y="1955533"/>
                  <a:pt x="5653291" y="1960245"/>
                </a:cubicBezTo>
                <a:cubicBezTo>
                  <a:pt x="5640346" y="1947636"/>
                  <a:pt x="5600180" y="1973739"/>
                  <a:pt x="5599385" y="1945198"/>
                </a:cubicBezTo>
                <a:cubicBezTo>
                  <a:pt x="5583913" y="1950736"/>
                  <a:pt x="5576590" y="1964134"/>
                  <a:pt x="5578300" y="1944963"/>
                </a:cubicBezTo>
                <a:cubicBezTo>
                  <a:pt x="5573104" y="1946266"/>
                  <a:pt x="5569560" y="1945382"/>
                  <a:pt x="5566758" y="1943441"/>
                </a:cubicBezTo>
                <a:lnTo>
                  <a:pt x="5565857" y="1942445"/>
                </a:lnTo>
                <a:lnTo>
                  <a:pt x="5531534" y="1955208"/>
                </a:lnTo>
                <a:lnTo>
                  <a:pt x="5526552" y="1954799"/>
                </a:lnTo>
                <a:lnTo>
                  <a:pt x="5504723" y="1965811"/>
                </a:lnTo>
                <a:lnTo>
                  <a:pt x="5493156" y="1970063"/>
                </a:lnTo>
                <a:lnTo>
                  <a:pt x="5490486" y="1974227"/>
                </a:lnTo>
                <a:cubicBezTo>
                  <a:pt x="5487271" y="1977077"/>
                  <a:pt x="5482233" y="1979045"/>
                  <a:pt x="5473107" y="1979001"/>
                </a:cubicBezTo>
                <a:lnTo>
                  <a:pt x="5470885" y="1978432"/>
                </a:lnTo>
                <a:lnTo>
                  <a:pt x="5457393" y="1986525"/>
                </a:lnTo>
                <a:cubicBezTo>
                  <a:pt x="5453194" y="1989853"/>
                  <a:pt x="5449663" y="1993721"/>
                  <a:pt x="5447102" y="1998329"/>
                </a:cubicBezTo>
                <a:cubicBezTo>
                  <a:pt x="5386283" y="2017364"/>
                  <a:pt x="5223545" y="2015483"/>
                  <a:pt x="5159151" y="2029640"/>
                </a:cubicBezTo>
                <a:cubicBezTo>
                  <a:pt x="5141359" y="2036610"/>
                  <a:pt x="5090827" y="2076822"/>
                  <a:pt x="5098838" y="2062961"/>
                </a:cubicBezTo>
                <a:cubicBezTo>
                  <a:pt x="5047883" y="2099457"/>
                  <a:pt x="4922007" y="2111466"/>
                  <a:pt x="4860988" y="2135698"/>
                </a:cubicBezTo>
                <a:cubicBezTo>
                  <a:pt x="4805413" y="2152292"/>
                  <a:pt x="4784714" y="2158665"/>
                  <a:pt x="4765388" y="2162525"/>
                </a:cubicBezTo>
                <a:cubicBezTo>
                  <a:pt x="4758560" y="2161978"/>
                  <a:pt x="4751823" y="2160531"/>
                  <a:pt x="4745033" y="2158859"/>
                </a:cubicBezTo>
                <a:lnTo>
                  <a:pt x="4741475" y="2157998"/>
                </a:lnTo>
                <a:lnTo>
                  <a:pt x="4728247" y="2159526"/>
                </a:lnTo>
                <a:lnTo>
                  <a:pt x="4723263" y="2153742"/>
                </a:lnTo>
                <a:lnTo>
                  <a:pt x="4593061" y="2171597"/>
                </a:lnTo>
                <a:lnTo>
                  <a:pt x="4405765" y="2199902"/>
                </a:lnTo>
                <a:cubicBezTo>
                  <a:pt x="4403942" y="2198353"/>
                  <a:pt x="4402457" y="2196614"/>
                  <a:pt x="4401354" y="2194745"/>
                </a:cubicBezTo>
                <a:lnTo>
                  <a:pt x="4366646" y="2198564"/>
                </a:lnTo>
                <a:lnTo>
                  <a:pt x="4354009" y="2204984"/>
                </a:lnTo>
                <a:lnTo>
                  <a:pt x="4348284" y="2205270"/>
                </a:lnTo>
                <a:lnTo>
                  <a:pt x="4333906" y="2205251"/>
                </a:lnTo>
                <a:cubicBezTo>
                  <a:pt x="4326429" y="2204713"/>
                  <a:pt x="4318024" y="2203940"/>
                  <a:pt x="4308819" y="2203822"/>
                </a:cubicBezTo>
                <a:lnTo>
                  <a:pt x="4301210" y="2204456"/>
                </a:lnTo>
                <a:lnTo>
                  <a:pt x="4283095" y="2198177"/>
                </a:lnTo>
                <a:cubicBezTo>
                  <a:pt x="4269863" y="2193337"/>
                  <a:pt x="4259612" y="2190345"/>
                  <a:pt x="4250119" y="2196342"/>
                </a:cubicBezTo>
                <a:cubicBezTo>
                  <a:pt x="4230702" y="2190559"/>
                  <a:pt x="4213171" y="2166890"/>
                  <a:pt x="4189203" y="2178994"/>
                </a:cubicBezTo>
                <a:cubicBezTo>
                  <a:pt x="4194512" y="2165594"/>
                  <a:pt x="4160734" y="2183257"/>
                  <a:pt x="4154035" y="2171950"/>
                </a:cubicBezTo>
                <a:cubicBezTo>
                  <a:pt x="4150098" y="2162547"/>
                  <a:pt x="4138934" y="2165714"/>
                  <a:pt x="4129569" y="2163850"/>
                </a:cubicBezTo>
                <a:cubicBezTo>
                  <a:pt x="4121391" y="2155090"/>
                  <a:pt x="4076089" y="2154737"/>
                  <a:pt x="4061250" y="2159236"/>
                </a:cubicBezTo>
                <a:cubicBezTo>
                  <a:pt x="4020618" y="2177811"/>
                  <a:pt x="3978175" y="2144465"/>
                  <a:pt x="3945480" y="2158279"/>
                </a:cubicBezTo>
                <a:cubicBezTo>
                  <a:pt x="3936362" y="2159139"/>
                  <a:pt x="3928502" y="2158369"/>
                  <a:pt x="3921468" y="2156588"/>
                </a:cubicBezTo>
                <a:lnTo>
                  <a:pt x="3903348" y="2149220"/>
                </a:lnTo>
                <a:lnTo>
                  <a:pt x="3901342" y="2142355"/>
                </a:lnTo>
                <a:lnTo>
                  <a:pt x="3888539" y="2140476"/>
                </a:lnTo>
                <a:lnTo>
                  <a:pt x="3885662" y="2138740"/>
                </a:lnTo>
                <a:cubicBezTo>
                  <a:pt x="3880178" y="2135398"/>
                  <a:pt x="3874645" y="2132286"/>
                  <a:pt x="3868627" y="2130023"/>
                </a:cubicBezTo>
                <a:cubicBezTo>
                  <a:pt x="3859240" y="2159198"/>
                  <a:pt x="3815892" y="2115590"/>
                  <a:pt x="3819177" y="2142111"/>
                </a:cubicBezTo>
                <a:cubicBezTo>
                  <a:pt x="3784478" y="2134756"/>
                  <a:pt x="3796708" y="2161930"/>
                  <a:pt x="3769100" y="2131731"/>
                </a:cubicBezTo>
                <a:cubicBezTo>
                  <a:pt x="3702423" y="2139704"/>
                  <a:pt x="3625642" y="2109386"/>
                  <a:pt x="3562752" y="2131785"/>
                </a:cubicBezTo>
                <a:cubicBezTo>
                  <a:pt x="3576244" y="2120400"/>
                  <a:pt x="3560801" y="2104591"/>
                  <a:pt x="3541402" y="2106821"/>
                </a:cubicBezTo>
                <a:cubicBezTo>
                  <a:pt x="3592232" y="2061584"/>
                  <a:pt x="3356194" y="2115384"/>
                  <a:pt x="3365341" y="2077638"/>
                </a:cubicBezTo>
                <a:cubicBezTo>
                  <a:pt x="3303594" y="2079161"/>
                  <a:pt x="3221644" y="2111487"/>
                  <a:pt x="3170922" y="2115957"/>
                </a:cubicBezTo>
                <a:cubicBezTo>
                  <a:pt x="3166532" y="2119769"/>
                  <a:pt x="3161579" y="2122617"/>
                  <a:pt x="3156256" y="2124773"/>
                </a:cubicBezTo>
                <a:lnTo>
                  <a:pt x="3140298" y="2129182"/>
                </a:lnTo>
                <a:lnTo>
                  <a:pt x="3138514" y="2128069"/>
                </a:lnTo>
                <a:cubicBezTo>
                  <a:pt x="3130169" y="2125710"/>
                  <a:pt x="3124679" y="2126336"/>
                  <a:pt x="3120467" y="2128281"/>
                </a:cubicBezTo>
                <a:lnTo>
                  <a:pt x="3116175" y="2131633"/>
                </a:lnTo>
                <a:lnTo>
                  <a:pt x="3103685" y="2132814"/>
                </a:lnTo>
                <a:lnTo>
                  <a:pt x="3078794" y="2137935"/>
                </a:lnTo>
                <a:lnTo>
                  <a:pt x="3074407" y="2136274"/>
                </a:lnTo>
                <a:lnTo>
                  <a:pt x="3037285" y="2139919"/>
                </a:lnTo>
                <a:lnTo>
                  <a:pt x="3036901" y="2138726"/>
                </a:lnTo>
                <a:cubicBezTo>
                  <a:pt x="3035193" y="2136135"/>
                  <a:pt x="3032337" y="2134379"/>
                  <a:pt x="3026996" y="2134322"/>
                </a:cubicBezTo>
                <a:cubicBezTo>
                  <a:pt x="3037063" y="2116196"/>
                  <a:pt x="3024412" y="2127308"/>
                  <a:pt x="3007772" y="2128742"/>
                </a:cubicBezTo>
                <a:cubicBezTo>
                  <a:pt x="3019697" y="2100910"/>
                  <a:pt x="2971305" y="2115987"/>
                  <a:pt x="2965030" y="2100494"/>
                </a:cubicBezTo>
                <a:cubicBezTo>
                  <a:pt x="2952539" y="2102174"/>
                  <a:pt x="2939545" y="2103445"/>
                  <a:pt x="2926342" y="2104155"/>
                </a:cubicBezTo>
                <a:lnTo>
                  <a:pt x="2918608" y="2104215"/>
                </a:lnTo>
                <a:cubicBezTo>
                  <a:pt x="2918564" y="2104122"/>
                  <a:pt x="2918519" y="2104030"/>
                  <a:pt x="2918475" y="2103937"/>
                </a:cubicBezTo>
                <a:cubicBezTo>
                  <a:pt x="2916840" y="2103354"/>
                  <a:pt x="2914314" y="2103149"/>
                  <a:pt x="2910360" y="2103444"/>
                </a:cubicBezTo>
                <a:lnTo>
                  <a:pt x="2904507" y="2104326"/>
                </a:lnTo>
                <a:lnTo>
                  <a:pt x="2889503" y="2104443"/>
                </a:lnTo>
                <a:lnTo>
                  <a:pt x="2884480" y="2102626"/>
                </a:lnTo>
                <a:lnTo>
                  <a:pt x="2882689" y="2099228"/>
                </a:lnTo>
                <a:lnTo>
                  <a:pt x="2881291" y="2099618"/>
                </a:lnTo>
                <a:cubicBezTo>
                  <a:pt x="2870663" y="2105606"/>
                  <a:pt x="2867338" y="2114210"/>
                  <a:pt x="2853979" y="2090388"/>
                </a:cubicBezTo>
                <a:cubicBezTo>
                  <a:pt x="2829652" y="2100099"/>
                  <a:pt x="2824975" y="2085577"/>
                  <a:pt x="2791790" y="2080332"/>
                </a:cubicBezTo>
                <a:cubicBezTo>
                  <a:pt x="2777850" y="2089504"/>
                  <a:pt x="2766709" y="2086170"/>
                  <a:pt x="2755844" y="2078874"/>
                </a:cubicBezTo>
                <a:cubicBezTo>
                  <a:pt x="2723488" y="2083049"/>
                  <a:pt x="2694065" y="2072780"/>
                  <a:pt x="2657742" y="2070179"/>
                </a:cubicBezTo>
                <a:cubicBezTo>
                  <a:pt x="2618372" y="2082020"/>
                  <a:pt x="2598368" y="2060559"/>
                  <a:pt x="2559549" y="2057873"/>
                </a:cubicBezTo>
                <a:cubicBezTo>
                  <a:pt x="2525789" y="2078403"/>
                  <a:pt x="2531908" y="2039838"/>
                  <a:pt x="2512054" y="2031671"/>
                </a:cubicBezTo>
                <a:lnTo>
                  <a:pt x="2506437" y="2030918"/>
                </a:lnTo>
                <a:lnTo>
                  <a:pt x="2491752" y="2033906"/>
                </a:lnTo>
                <a:lnTo>
                  <a:pt x="2486338" y="2035862"/>
                </a:lnTo>
                <a:cubicBezTo>
                  <a:pt x="2482568" y="2036899"/>
                  <a:pt x="2480011" y="2037191"/>
                  <a:pt x="2478186" y="2036953"/>
                </a:cubicBezTo>
                <a:lnTo>
                  <a:pt x="2477950" y="2036715"/>
                </a:lnTo>
                <a:lnTo>
                  <a:pt x="2470381" y="2038256"/>
                </a:lnTo>
                <a:cubicBezTo>
                  <a:pt x="2457686" y="2041461"/>
                  <a:pt x="2445410" y="2045155"/>
                  <a:pt x="2433781" y="2049140"/>
                </a:cubicBezTo>
                <a:cubicBezTo>
                  <a:pt x="2421781" y="2035703"/>
                  <a:pt x="2379959" y="2059234"/>
                  <a:pt x="2381172" y="2030645"/>
                </a:cubicBezTo>
                <a:cubicBezTo>
                  <a:pt x="2365380" y="2035192"/>
                  <a:pt x="2357148" y="2048120"/>
                  <a:pt x="2360198" y="2029059"/>
                </a:cubicBezTo>
                <a:cubicBezTo>
                  <a:pt x="2354933" y="2030031"/>
                  <a:pt x="2351467" y="2028919"/>
                  <a:pt x="2348815" y="2026798"/>
                </a:cubicBezTo>
                <a:lnTo>
                  <a:pt x="2347988" y="2025745"/>
                </a:lnTo>
                <a:lnTo>
                  <a:pt x="2312920" y="2036311"/>
                </a:lnTo>
                <a:lnTo>
                  <a:pt x="2307986" y="2035583"/>
                </a:lnTo>
                <a:lnTo>
                  <a:pt x="2285481" y="2045197"/>
                </a:lnTo>
                <a:lnTo>
                  <a:pt x="2273666" y="2048710"/>
                </a:lnTo>
                <a:lnTo>
                  <a:pt x="2270719" y="2052702"/>
                </a:lnTo>
                <a:cubicBezTo>
                  <a:pt x="2267315" y="2055347"/>
                  <a:pt x="2262161" y="2056992"/>
                  <a:pt x="2253080" y="2056363"/>
                </a:cubicBezTo>
                <a:lnTo>
                  <a:pt x="2250906" y="2055654"/>
                </a:lnTo>
                <a:lnTo>
                  <a:pt x="2236905" y="2062882"/>
                </a:lnTo>
                <a:cubicBezTo>
                  <a:pt x="2232493" y="2065942"/>
                  <a:pt x="2228705" y="2069583"/>
                  <a:pt x="2225830" y="2074027"/>
                </a:cubicBezTo>
                <a:cubicBezTo>
                  <a:pt x="2173117" y="2059597"/>
                  <a:pt x="2128486" y="2085502"/>
                  <a:pt x="2073776" y="2089244"/>
                </a:cubicBezTo>
                <a:cubicBezTo>
                  <a:pt x="2046050" y="2059365"/>
                  <a:pt x="1957570" y="2112693"/>
                  <a:pt x="1948256" y="2146616"/>
                </a:cubicBezTo>
                <a:cubicBezTo>
                  <a:pt x="1943005" y="2109192"/>
                  <a:pt x="1832736" y="2206239"/>
                  <a:pt x="1865582" y="2153738"/>
                </a:cubicBezTo>
                <a:cubicBezTo>
                  <a:pt x="1847376" y="2159567"/>
                  <a:pt x="1826258" y="2147592"/>
                  <a:pt x="1835210" y="2134244"/>
                </a:cubicBezTo>
                <a:cubicBezTo>
                  <a:pt x="1781916" y="2167476"/>
                  <a:pt x="1695112" y="2153556"/>
                  <a:pt x="1632661" y="2173882"/>
                </a:cubicBezTo>
                <a:cubicBezTo>
                  <a:pt x="1594177" y="2150642"/>
                  <a:pt x="1616426" y="2173975"/>
                  <a:pt x="1579590" y="2173680"/>
                </a:cubicBezTo>
                <a:cubicBezTo>
                  <a:pt x="1592812" y="2198112"/>
                  <a:pt x="1533818" y="2165220"/>
                  <a:pt x="1535601" y="2194590"/>
                </a:cubicBezTo>
                <a:cubicBezTo>
                  <a:pt x="1528840" y="2193608"/>
                  <a:pt x="1522236" y="2191728"/>
                  <a:pt x="1515594" y="2189622"/>
                </a:cubicBezTo>
                <a:lnTo>
                  <a:pt x="1512113" y="2188534"/>
                </a:lnTo>
                <a:lnTo>
                  <a:pt x="1498838" y="2189213"/>
                </a:lnTo>
                <a:lnTo>
                  <a:pt x="1494279" y="2183112"/>
                </a:lnTo>
                <a:lnTo>
                  <a:pt x="1473714" y="2179625"/>
                </a:lnTo>
                <a:cubicBezTo>
                  <a:pt x="1466138" y="2179292"/>
                  <a:pt x="1458132" y="2180071"/>
                  <a:pt x="1449503" y="2182633"/>
                </a:cubicBezTo>
                <a:lnTo>
                  <a:pt x="1266687" y="2212688"/>
                </a:lnTo>
                <a:cubicBezTo>
                  <a:pt x="1256792" y="2212722"/>
                  <a:pt x="1247024" y="2217857"/>
                  <a:pt x="1239614" y="2209727"/>
                </a:cubicBezTo>
                <a:cubicBezTo>
                  <a:pt x="1228778" y="2200326"/>
                  <a:pt x="1202276" y="2223497"/>
                  <a:pt x="1202436" y="2209817"/>
                </a:cubicBezTo>
                <a:cubicBezTo>
                  <a:pt x="1183471" y="2225854"/>
                  <a:pt x="1157340" y="2206849"/>
                  <a:pt x="1136097" y="2205112"/>
                </a:cubicBezTo>
                <a:cubicBezTo>
                  <a:pt x="1100396" y="2209415"/>
                  <a:pt x="1013922" y="2231219"/>
                  <a:pt x="988232" y="2235635"/>
                </a:cubicBezTo>
                <a:cubicBezTo>
                  <a:pt x="986445" y="2234079"/>
                  <a:pt x="984332" y="2232722"/>
                  <a:pt x="981959" y="2231607"/>
                </a:cubicBezTo>
                <a:cubicBezTo>
                  <a:pt x="968170" y="2225130"/>
                  <a:pt x="948759" y="2228043"/>
                  <a:pt x="938600" y="2238113"/>
                </a:cubicBezTo>
                <a:cubicBezTo>
                  <a:pt x="888371" y="2272824"/>
                  <a:pt x="837950" y="2280135"/>
                  <a:pt x="791788" y="2293224"/>
                </a:cubicBezTo>
                <a:cubicBezTo>
                  <a:pt x="739035" y="2305159"/>
                  <a:pt x="769009" y="2269676"/>
                  <a:pt x="706914" y="2305046"/>
                </a:cubicBezTo>
                <a:cubicBezTo>
                  <a:pt x="697882" y="2295919"/>
                  <a:pt x="689339" y="2296797"/>
                  <a:pt x="675971" y="2304030"/>
                </a:cubicBezTo>
                <a:cubicBezTo>
                  <a:pt x="650201" y="2309060"/>
                  <a:pt x="647591" y="2282853"/>
                  <a:pt x="624180" y="2302650"/>
                </a:cubicBezTo>
                <a:cubicBezTo>
                  <a:pt x="626400" y="2287987"/>
                  <a:pt x="574045" y="2305175"/>
                  <a:pt x="583453" y="2288788"/>
                </a:cubicBezTo>
                <a:cubicBezTo>
                  <a:pt x="564313" y="2278832"/>
                  <a:pt x="559671" y="2301039"/>
                  <a:pt x="540946" y="2292721"/>
                </a:cubicBezTo>
                <a:cubicBezTo>
                  <a:pt x="521576" y="2293191"/>
                  <a:pt x="554439" y="2305843"/>
                  <a:pt x="533680" y="2310233"/>
                </a:cubicBezTo>
                <a:cubicBezTo>
                  <a:pt x="508069" y="2313043"/>
                  <a:pt x="512638" y="2338541"/>
                  <a:pt x="487366" y="2309053"/>
                </a:cubicBezTo>
                <a:cubicBezTo>
                  <a:pt x="462164" y="2321083"/>
                  <a:pt x="454441" y="2307251"/>
                  <a:pt x="416820" y="2305443"/>
                </a:cubicBezTo>
                <a:cubicBezTo>
                  <a:pt x="403012" y="2315890"/>
                  <a:pt x="390105" y="2313733"/>
                  <a:pt x="376805" y="2307647"/>
                </a:cubicBezTo>
                <a:cubicBezTo>
                  <a:pt x="341751" y="2315035"/>
                  <a:pt x="307408" y="2307897"/>
                  <a:pt x="266777" y="2309012"/>
                </a:cubicBezTo>
                <a:cubicBezTo>
                  <a:pt x="225310" y="2324664"/>
                  <a:pt x="199419" y="2305548"/>
                  <a:pt x="156013" y="2306832"/>
                </a:cubicBezTo>
                <a:cubicBezTo>
                  <a:pt x="117457" y="2333851"/>
                  <a:pt x="122965" y="2279562"/>
                  <a:pt x="87258" y="2285511"/>
                </a:cubicBezTo>
                <a:cubicBezTo>
                  <a:pt x="38977" y="2309189"/>
                  <a:pt x="74043" y="2277969"/>
                  <a:pt x="23798" y="2281822"/>
                </a:cubicBezTo>
                <a:lnTo>
                  <a:pt x="0" y="2285369"/>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bg2"/>
              </a:solidFill>
            </a:endParaRPr>
          </a:p>
        </p:txBody>
      </p:sp>
      <p:sp>
        <p:nvSpPr>
          <p:cNvPr id="2" name="Title 1">
            <a:extLst>
              <a:ext uri="{FF2B5EF4-FFF2-40B4-BE49-F238E27FC236}">
                <a16:creationId xmlns:a16="http://schemas.microsoft.com/office/drawing/2014/main" id="{AC38D1DB-563B-3E98-C7ED-5150E500F15B}"/>
              </a:ext>
            </a:extLst>
          </p:cNvPr>
          <p:cNvSpPr>
            <a:spLocks noGrp="1"/>
          </p:cNvSpPr>
          <p:nvPr>
            <p:ph type="title"/>
          </p:nvPr>
        </p:nvSpPr>
        <p:spPr>
          <a:xfrm>
            <a:off x="497973" y="393380"/>
            <a:ext cx="7655427" cy="739881"/>
          </a:xfrm>
        </p:spPr>
        <p:txBody>
          <a:bodyPr vert="horz" lIns="91440" tIns="45720" rIns="91440" bIns="45720" rtlCol="0" anchor="b">
            <a:normAutofit/>
          </a:bodyPr>
          <a:lstStyle/>
          <a:p>
            <a:r>
              <a:rPr lang="en-US" sz="3300"/>
              <a:t>And we speak “loudly” about this problem…</a:t>
            </a:r>
          </a:p>
        </p:txBody>
      </p:sp>
      <p:pic>
        <p:nvPicPr>
          <p:cNvPr id="5" name="Content Placeholder 4" descr="A screenshot of a website&#10;&#10;Description automatically generated">
            <a:extLst>
              <a:ext uri="{FF2B5EF4-FFF2-40B4-BE49-F238E27FC236}">
                <a16:creationId xmlns:a16="http://schemas.microsoft.com/office/drawing/2014/main" id="{BD6D750B-4778-CC63-5675-E9670F2AB0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2434074"/>
            <a:ext cx="4483510" cy="3172082"/>
          </a:xfrm>
          <a:prstGeom prst="rect">
            <a:avLst/>
          </a:prstGeom>
        </p:spPr>
      </p:pic>
      <p:pic>
        <p:nvPicPr>
          <p:cNvPr id="4" name="Picture 3" descr="A screenshot of a website&#10;&#10;Description automatically generated">
            <a:extLst>
              <a:ext uri="{FF2B5EF4-FFF2-40B4-BE49-F238E27FC236}">
                <a16:creationId xmlns:a16="http://schemas.microsoft.com/office/drawing/2014/main" id="{BD85EBC2-6E89-ED54-A6EB-A33EC7CB45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4156" y="2462095"/>
            <a:ext cx="4483510" cy="3116039"/>
          </a:xfrm>
          <a:prstGeom prst="rect">
            <a:avLst/>
          </a:prstGeom>
        </p:spPr>
      </p:pic>
      <p:sp>
        <p:nvSpPr>
          <p:cNvPr id="23" name="Freeform: Shape 22">
            <a:extLst>
              <a:ext uri="{FF2B5EF4-FFF2-40B4-BE49-F238E27FC236}">
                <a16:creationId xmlns:a16="http://schemas.microsoft.com/office/drawing/2014/main" id="{CFDF195F-784B-4D00-8C92-6FC1B0499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7088" y="6277971"/>
            <a:ext cx="6884912" cy="580030"/>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6884912" h="1161397">
                <a:moveTo>
                  <a:pt x="6884912" y="0"/>
                </a:moveTo>
                <a:lnTo>
                  <a:pt x="6884912" y="1161397"/>
                </a:lnTo>
                <a:lnTo>
                  <a:pt x="0" y="1161397"/>
                </a:lnTo>
                <a:lnTo>
                  <a:pt x="27135" y="1147460"/>
                </a:lnTo>
                <a:cubicBezTo>
                  <a:pt x="57431" y="1167048"/>
                  <a:pt x="61886" y="1135904"/>
                  <a:pt x="115388" y="1159043"/>
                </a:cubicBezTo>
                <a:cubicBezTo>
                  <a:pt x="116121" y="1155340"/>
                  <a:pt x="117370" y="1151777"/>
                  <a:pt x="119094" y="1148463"/>
                </a:cubicBezTo>
                <a:cubicBezTo>
                  <a:pt x="129121" y="1129214"/>
                  <a:pt x="152727" y="1122391"/>
                  <a:pt x="171824" y="1133224"/>
                </a:cubicBezTo>
                <a:cubicBezTo>
                  <a:pt x="254344" y="1161369"/>
                  <a:pt x="315458" y="1143220"/>
                  <a:pt x="376455" y="1137381"/>
                </a:cubicBezTo>
                <a:cubicBezTo>
                  <a:pt x="443775" y="1125614"/>
                  <a:pt x="382885" y="1083927"/>
                  <a:pt x="478946" y="1106011"/>
                </a:cubicBezTo>
                <a:cubicBezTo>
                  <a:pt x="481662" y="1085172"/>
                  <a:pt x="491731" y="1081489"/>
                  <a:pt x="512111" y="1085599"/>
                </a:cubicBezTo>
                <a:cubicBezTo>
                  <a:pt x="544368" y="1078502"/>
                  <a:pt x="526559" y="1032754"/>
                  <a:pt x="567875" y="1051976"/>
                </a:cubicBezTo>
                <a:cubicBezTo>
                  <a:pt x="553871" y="1028602"/>
                  <a:pt x="624901" y="1025930"/>
                  <a:pt x="601644" y="1003997"/>
                </a:cubicBezTo>
                <a:cubicBezTo>
                  <a:pt x="614803" y="975652"/>
                  <a:pt x="637415" y="1010272"/>
                  <a:pt x="651408" y="984938"/>
                </a:cubicBezTo>
                <a:cubicBezTo>
                  <a:pt x="673042" y="974024"/>
                  <a:pt x="646948" y="1015207"/>
                  <a:pt x="673197" y="1010060"/>
                </a:cubicBezTo>
                <a:cubicBezTo>
                  <a:pt x="703527" y="999318"/>
                  <a:pt x="718626" y="1045053"/>
                  <a:pt x="723108" y="980081"/>
                </a:cubicBezTo>
                <a:cubicBezTo>
                  <a:pt x="760262" y="985126"/>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0309" y="730471"/>
                  <a:pt x="1131224" y="706160"/>
                </a:cubicBezTo>
                <a:lnTo>
                  <a:pt x="1138051" y="702034"/>
                </a:lnTo>
                <a:lnTo>
                  <a:pt x="1158800" y="700004"/>
                </a:lnTo>
                <a:lnTo>
                  <a:pt x="1166947" y="700762"/>
                </a:lnTo>
                <a:cubicBezTo>
                  <a:pt x="1172432" y="700717"/>
                  <a:pt x="1175913" y="699961"/>
                  <a:pt x="1178135" y="698631"/>
                </a:cubicBezTo>
                <a:lnTo>
                  <a:pt x="1178301" y="698094"/>
                </a:lnTo>
                <a:lnTo>
                  <a:pt x="1188995" y="697048"/>
                </a:lnTo>
                <a:cubicBezTo>
                  <a:pt x="1207294" y="696390"/>
                  <a:pt x="1225337" y="696802"/>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lnTo>
                  <a:pt x="1340054" y="614022"/>
                </a:ln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40041" y="346996"/>
                  <a:pt x="3068934" y="299222"/>
                  <a:pt x="3127968" y="287613"/>
                </a:cubicBezTo>
                <a:cubicBezTo>
                  <a:pt x="3157770" y="310215"/>
                  <a:pt x="3167695" y="279445"/>
                  <a:pt x="3222191" y="307887"/>
                </a:cubicBezTo>
                <a:cubicBezTo>
                  <a:pt x="3223593" y="304249"/>
                  <a:pt x="3225533" y="300801"/>
                  <a:pt x="3227953" y="297650"/>
                </a:cubicBezTo>
                <a:cubicBezTo>
                  <a:pt x="3242008" y="279345"/>
                  <a:pt x="3268831" y="274825"/>
                  <a:pt x="3287859" y="287558"/>
                </a:cubicBezTo>
                <a:cubicBezTo>
                  <a:pt x="3373144" y="323866"/>
                  <a:pt x="3442657" y="311681"/>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34530" y="199451"/>
                  <a:pt x="4074202" y="238734"/>
                  <a:pt x="4134285" y="235592"/>
                </a:cubicBezTo>
                <a:cubicBezTo>
                  <a:pt x="4157674" y="206403"/>
                  <a:pt x="4174806" y="233822"/>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25822" y="156271"/>
                  <a:pt x="4800214" y="133127"/>
                  <a:pt x="4785037" y="161964"/>
                </a:cubicBezTo>
                <a:cubicBezTo>
                  <a:pt x="4810025" y="183633"/>
                  <a:pt x="4819434" y="143205"/>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5911" y="223881"/>
                  <a:pt x="6338726" y="256581"/>
                  <a:pt x="6364914" y="240140"/>
                </a:cubicBezTo>
                <a:cubicBezTo>
                  <a:pt x="6331888" y="211628"/>
                  <a:pt x="6385856" y="207033"/>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9184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Slide Background Fill">
            <a:extLst>
              <a:ext uri="{FF2B5EF4-FFF2-40B4-BE49-F238E27FC236}">
                <a16:creationId xmlns:a16="http://schemas.microsoft.com/office/drawing/2014/main" id="{913AE63C-D5B4-45D1-ACFC-648CFFCF9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lor Cover">
            <a:extLst>
              <a:ext uri="{FF2B5EF4-FFF2-40B4-BE49-F238E27FC236}">
                <a16:creationId xmlns:a16="http://schemas.microsoft.com/office/drawing/2014/main" id="{34DE9D20-D6C2-4834-9EE9-EC583F3FE5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 name="Group 19">
            <a:extLst>
              <a:ext uri="{FF2B5EF4-FFF2-40B4-BE49-F238E27FC236}">
                <a16:creationId xmlns:a16="http://schemas.microsoft.com/office/drawing/2014/main" id="{D2BEE71A-353E-49B4-9F8D-D2E784E501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6064235" cy="6858000"/>
            <a:chOff x="651279" y="598259"/>
            <a:chExt cx="10889442" cy="5680742"/>
          </a:xfrm>
        </p:grpSpPr>
        <p:sp>
          <p:nvSpPr>
            <p:cNvPr id="21" name="Color">
              <a:extLst>
                <a:ext uri="{FF2B5EF4-FFF2-40B4-BE49-F238E27FC236}">
                  <a16:creationId xmlns:a16="http://schemas.microsoft.com/office/drawing/2014/main" id="{0C9DD877-6006-4DF4-90EE-97EB9CA6B6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Color">
              <a:extLst>
                <a:ext uri="{FF2B5EF4-FFF2-40B4-BE49-F238E27FC236}">
                  <a16:creationId xmlns:a16="http://schemas.microsoft.com/office/drawing/2014/main" id="{380AA621-5EB1-4034-A9BE-9FD3CEC58B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9" name="Picture 8" descr="A screenshot of a computer&#10;&#10;Description automatically generated">
            <a:extLst>
              <a:ext uri="{FF2B5EF4-FFF2-40B4-BE49-F238E27FC236}">
                <a16:creationId xmlns:a16="http://schemas.microsoft.com/office/drawing/2014/main" id="{475DA03C-894C-7E15-2FD9-39F69F242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6212" y="579000"/>
            <a:ext cx="5007690" cy="2303537"/>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8BDACC03-93DF-EEE3-531E-FA7BB63E79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688" y="2639636"/>
            <a:ext cx="5015806" cy="2003586"/>
          </a:xfrm>
          <a:prstGeom prst="rect">
            <a:avLst/>
          </a:prstGeom>
        </p:spPr>
      </p:pic>
      <p:pic>
        <p:nvPicPr>
          <p:cNvPr id="7" name="Content Placeholder 6" descr="A screenshot of a computer&#10;&#10;Description automatically generated">
            <a:extLst>
              <a:ext uri="{FF2B5EF4-FFF2-40B4-BE49-F238E27FC236}">
                <a16:creationId xmlns:a16="http://schemas.microsoft.com/office/drawing/2014/main" id="{727F5BCC-A526-FB6E-4DDB-C0CB9FA7720A}"/>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42804" y="4618690"/>
            <a:ext cx="5007690" cy="1887820"/>
          </a:xfrm>
          <a:prstGeom prst="rect">
            <a:avLst/>
          </a:prstGeom>
        </p:spPr>
      </p:pic>
      <p:grpSp>
        <p:nvGrpSpPr>
          <p:cNvPr id="24" name="Group 23">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25" name="Freeform: Shape 24">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6" name="Freeform: Shape 25">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7" name="Freeform: Shape 26">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8" name="Freeform: Shape 27">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9" name="Freeform: Shape 28">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0" name="Freeform: Shape 29">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1" name="Freeform: Shape 30">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10D506A9-4A4A-6905-8047-B0C9F07636F1}"/>
              </a:ext>
            </a:extLst>
          </p:cNvPr>
          <p:cNvSpPr>
            <a:spLocks noGrp="1"/>
          </p:cNvSpPr>
          <p:nvPr>
            <p:ph type="title"/>
          </p:nvPr>
        </p:nvSpPr>
        <p:spPr>
          <a:xfrm>
            <a:off x="786385" y="841249"/>
            <a:ext cx="4827936" cy="2587751"/>
          </a:xfrm>
        </p:spPr>
        <p:txBody>
          <a:bodyPr vert="horz" lIns="91440" tIns="45720" rIns="91440" bIns="45720" rtlCol="0" anchor="b">
            <a:normAutofit/>
          </a:bodyPr>
          <a:lstStyle/>
          <a:p>
            <a:r>
              <a:rPr lang="en-US" sz="4800">
                <a:solidFill>
                  <a:schemeClr val="bg1"/>
                </a:solidFill>
              </a:rPr>
              <a:t>But do we use science to solve it?</a:t>
            </a:r>
          </a:p>
        </p:txBody>
      </p:sp>
      <p:sp>
        <p:nvSpPr>
          <p:cNvPr id="4" name="Content Placeholder 3">
            <a:extLst>
              <a:ext uri="{FF2B5EF4-FFF2-40B4-BE49-F238E27FC236}">
                <a16:creationId xmlns:a16="http://schemas.microsoft.com/office/drawing/2014/main" id="{4AB31ABA-B864-43BD-5575-E518C44791EA}"/>
              </a:ext>
            </a:extLst>
          </p:cNvPr>
          <p:cNvSpPr>
            <a:spLocks noGrp="1"/>
          </p:cNvSpPr>
          <p:nvPr>
            <p:ph sz="half" idx="1"/>
          </p:nvPr>
        </p:nvSpPr>
        <p:spPr>
          <a:xfrm>
            <a:off x="786383" y="3471176"/>
            <a:ext cx="4827936" cy="2710168"/>
          </a:xfrm>
        </p:spPr>
        <p:txBody>
          <a:bodyPr vert="horz" lIns="91440" tIns="45720" rIns="91440" bIns="45720" rtlCol="0" anchor="t">
            <a:normAutofit/>
          </a:bodyPr>
          <a:lstStyle/>
          <a:p>
            <a:r>
              <a:rPr lang="en-US" sz="1700" dirty="0">
                <a:solidFill>
                  <a:schemeClr val="bg1"/>
                </a:solidFill>
              </a:rPr>
              <a:t>Searching the Scopus database with different keyword combinations, including ambient air, pollution, and source apportionment, alongside specific countries or geographic regions (Western Balkans, Serbia, North Macedonia, Montenegro, Albania, and Bosnia), resulted in a limited number of published studies, comprising only a few documents for Serbia, one for North Macedonia, and none for Albania, Montenegro, and Bosnia.  </a:t>
            </a:r>
          </a:p>
          <a:p>
            <a:endParaRPr lang="en-US" sz="1700" dirty="0">
              <a:solidFill>
                <a:schemeClr val="bg1"/>
              </a:solidFill>
            </a:endParaRPr>
          </a:p>
        </p:txBody>
      </p:sp>
      <p:sp>
        <p:nvSpPr>
          <p:cNvPr id="5" name="Rectangle 1">
            <a:extLst>
              <a:ext uri="{FF2B5EF4-FFF2-40B4-BE49-F238E27FC236}">
                <a16:creationId xmlns:a16="http://schemas.microsoft.com/office/drawing/2014/main" id="{F8D59788-944B-4CF5-FD11-C684055CB409}"/>
              </a:ext>
            </a:extLst>
          </p:cNvPr>
          <p:cNvSpPr>
            <a:spLocks noChangeArrowheads="1"/>
          </p:cNvSpPr>
          <p:nvPr/>
        </p:nvSpPr>
        <p:spPr bwMode="auto">
          <a:xfrm>
            <a:off x="0" y="-323165"/>
            <a:ext cx="43726907"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r>
              <a:rPr kumimoji="0" lang="mk-MK" altLang="mk-MK" b="0" i="0" u="none" strike="noStrike" cap="none" normalizeH="0" baseline="0">
                <a:ln>
                  <a:noFill/>
                </a:ln>
                <a:solidFill>
                  <a:schemeClr val="tx1"/>
                </a:solidFill>
                <a:effectLst/>
                <a:latin typeface="Arial" panose="020B0604020202020204" pitchFamily="34" charset="0"/>
              </a:rPr>
              <a:t>Utilizing the Scopus database with different keyword combinations, including ambient air, pollution, and source apportionment, alongside specific countries or geographic regions (Western Balkans, Serbia, North Macedonia, Montenegro, Albania, and Bosnia), resulted in a limited number of published studies, comprising only a few documents for Serbia, one for North Macedonia, and none for Albania, Montenegro, and Bosnia. </a:t>
            </a:r>
            <a:br>
              <a:rPr kumimoji="0" lang="mk-MK" altLang="mk-MK" b="0" i="0" u="none" strike="noStrike" cap="none" normalizeH="0" baseline="0">
                <a:ln>
                  <a:noFill/>
                </a:ln>
                <a:solidFill>
                  <a:schemeClr val="tx1"/>
                </a:solidFill>
                <a:effectLst/>
                <a:latin typeface="Arial" panose="020B0604020202020204" pitchFamily="34" charset="0"/>
              </a:rPr>
            </a:br>
            <a:endParaRPr kumimoji="0" lang="mk-MK" altLang="mk-MK"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471396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08002A-41FE-150E-C5CE-C2D948F2F626}"/>
              </a:ext>
            </a:extLst>
          </p:cNvPr>
          <p:cNvSpPr>
            <a:spLocks noGrp="1"/>
          </p:cNvSpPr>
          <p:nvPr>
            <p:ph type="title"/>
          </p:nvPr>
        </p:nvSpPr>
        <p:spPr>
          <a:xfrm>
            <a:off x="971368" y="371719"/>
            <a:ext cx="6125964" cy="1906863"/>
          </a:xfrm>
        </p:spPr>
        <p:txBody>
          <a:bodyPr vert="horz" lIns="91440" tIns="45720" rIns="91440" bIns="45720" rtlCol="0" anchor="b">
            <a:normAutofit/>
          </a:bodyPr>
          <a:lstStyle/>
          <a:p>
            <a:r>
              <a:rPr lang="en-US" kern="1200" dirty="0">
                <a:solidFill>
                  <a:schemeClr val="tx1"/>
                </a:solidFill>
                <a:latin typeface="+mj-lt"/>
                <a:ea typeface="+mj-ea"/>
                <a:cs typeface="+mj-cs"/>
              </a:rPr>
              <a:t>A science offer robust toolbox to assess the problem…</a:t>
            </a:r>
          </a:p>
        </p:txBody>
      </p:sp>
      <p:sp>
        <p:nvSpPr>
          <p:cNvPr id="4" name="Content Placeholder 3">
            <a:extLst>
              <a:ext uri="{FF2B5EF4-FFF2-40B4-BE49-F238E27FC236}">
                <a16:creationId xmlns:a16="http://schemas.microsoft.com/office/drawing/2014/main" id="{B73EF367-65D0-CC4A-F748-A13E03F0FFF5}"/>
              </a:ext>
            </a:extLst>
          </p:cNvPr>
          <p:cNvSpPr>
            <a:spLocks noGrp="1"/>
          </p:cNvSpPr>
          <p:nvPr>
            <p:ph sz="half" idx="1"/>
          </p:nvPr>
        </p:nvSpPr>
        <p:spPr>
          <a:xfrm>
            <a:off x="971368" y="2711395"/>
            <a:ext cx="4114801" cy="3465568"/>
          </a:xfrm>
        </p:spPr>
        <p:txBody>
          <a:bodyPr vert="horz" lIns="91440" tIns="45720" rIns="91440" bIns="45720" rtlCol="0">
            <a:normAutofit lnSpcReduction="10000"/>
          </a:bodyPr>
          <a:lstStyle/>
          <a:p>
            <a:r>
              <a:rPr lang="en-US" sz="2000" dirty="0"/>
              <a:t>Standardized (EN 12341:2023) and flexible sampling techniques can provide reliable and comparable results in different conditions.</a:t>
            </a:r>
          </a:p>
          <a:p>
            <a:r>
              <a:rPr lang="en-US" sz="2000" dirty="0"/>
              <a:t>Flexibility provide room for adaptation to the different sampling goals and conditions.</a:t>
            </a:r>
          </a:p>
          <a:p>
            <a:r>
              <a:rPr lang="en-US" sz="2000" dirty="0"/>
              <a:t>Certified and automated equipment available allow improved accuracy  and reduced sampling cost. </a:t>
            </a:r>
          </a:p>
        </p:txBody>
      </p:sp>
      <p:pic>
        <p:nvPicPr>
          <p:cNvPr id="6" name="Content Placeholder 5" descr="A metal box in a grassy area&#10;&#10;Description automatically generated">
            <a:extLst>
              <a:ext uri="{FF2B5EF4-FFF2-40B4-BE49-F238E27FC236}">
                <a16:creationId xmlns:a16="http://schemas.microsoft.com/office/drawing/2014/main" id="{2B6CFE97-8996-B103-4F56-36B65B6D1F10}"/>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18651" r="-1" b="14817"/>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7" name="Content Placeholder 7" descr="A person in a safety vest looking at a fire hydrant&#10;&#10;Description automatically generated">
            <a:extLst>
              <a:ext uri="{FF2B5EF4-FFF2-40B4-BE49-F238E27FC236}">
                <a16:creationId xmlns:a16="http://schemas.microsoft.com/office/drawing/2014/main" id="{BE79D9DE-C76C-7FC0-CF6D-C862217BA3E4}"/>
              </a:ext>
            </a:extLst>
          </p:cNvPr>
          <p:cNvPicPr>
            <a:picLocks noChangeAspect="1"/>
          </p:cNvPicPr>
          <p:nvPr/>
        </p:nvPicPr>
        <p:blipFill>
          <a:blip r:embed="rId3">
            <a:extLst>
              <a:ext uri="{28A0092B-C50C-407E-A947-70E740481C1C}">
                <a14:useLocalDpi xmlns:a14="http://schemas.microsoft.com/office/drawing/2010/main" val="0"/>
              </a:ext>
            </a:extLst>
          </a:blip>
          <a:srcRect l="24343" r="9252" b="2"/>
          <a:stretch/>
        </p:blipFill>
        <p:spPr>
          <a:xfrm>
            <a:off x="5398276" y="245797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Picture 7" descr="A person in a lab coat looking at a tray of plastic containers&#10;&#10;Description automatically generated">
            <a:extLst>
              <a:ext uri="{FF2B5EF4-FFF2-40B4-BE49-F238E27FC236}">
                <a16:creationId xmlns:a16="http://schemas.microsoft.com/office/drawing/2014/main" id="{24155BCF-545F-2F0E-CE5D-D06DE9DBA806}"/>
              </a:ext>
            </a:extLst>
          </p:cNvPr>
          <p:cNvPicPr>
            <a:picLocks noChangeAspect="1"/>
          </p:cNvPicPr>
          <p:nvPr/>
        </p:nvPicPr>
        <p:blipFill>
          <a:blip r:embed="rId4">
            <a:extLst>
              <a:ext uri="{28A0092B-C50C-407E-A947-70E740481C1C}">
                <a14:useLocalDpi xmlns:a14="http://schemas.microsoft.com/office/drawing/2010/main" val="0"/>
              </a:ext>
            </a:extLst>
          </a:blip>
          <a:srcRect r="13234" b="1"/>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9" name="TextBox 8">
            <a:extLst>
              <a:ext uri="{FF2B5EF4-FFF2-40B4-BE49-F238E27FC236}">
                <a16:creationId xmlns:a16="http://schemas.microsoft.com/office/drawing/2014/main" id="{7845E744-CD26-96FA-1974-E30833158991}"/>
              </a:ext>
            </a:extLst>
          </p:cNvPr>
          <p:cNvSpPr txBox="1"/>
          <p:nvPr/>
        </p:nvSpPr>
        <p:spPr>
          <a:xfrm>
            <a:off x="256032" y="2711395"/>
            <a:ext cx="403229" cy="1200329"/>
          </a:xfrm>
          <a:prstGeom prst="rect">
            <a:avLst/>
          </a:prstGeom>
          <a:noFill/>
        </p:spPr>
        <p:txBody>
          <a:bodyPr wrap="square" rtlCol="0">
            <a:spAutoFit/>
          </a:bodyPr>
          <a:lstStyle/>
          <a:p>
            <a:r>
              <a:rPr lang="en-US" sz="7200" dirty="0"/>
              <a:t>1</a:t>
            </a:r>
            <a:endParaRPr lang="mk-MK" dirty="0"/>
          </a:p>
        </p:txBody>
      </p:sp>
    </p:spTree>
    <p:extLst>
      <p:ext uri="{BB962C8B-B14F-4D97-AF65-F5344CB8AC3E}">
        <p14:creationId xmlns:p14="http://schemas.microsoft.com/office/powerpoint/2010/main" val="1132469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5B1FC96-0749-41C9-BAED-E089E7714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049AB5-16CE-4694-FC39-9504B783BF92}"/>
              </a:ext>
            </a:extLst>
          </p:cNvPr>
          <p:cNvSpPr>
            <a:spLocks noGrp="1"/>
          </p:cNvSpPr>
          <p:nvPr>
            <p:ph type="title"/>
          </p:nvPr>
        </p:nvSpPr>
        <p:spPr>
          <a:xfrm>
            <a:off x="630936" y="4562856"/>
            <a:ext cx="3419856" cy="1600200"/>
          </a:xfrm>
        </p:spPr>
        <p:txBody>
          <a:bodyPr vert="horz" lIns="91440" tIns="45720" rIns="91440" bIns="45720" rtlCol="0" anchor="ctr">
            <a:normAutofit/>
          </a:bodyPr>
          <a:lstStyle/>
          <a:p>
            <a:r>
              <a:rPr lang="en-US" sz="2600" kern="1200" dirty="0">
                <a:solidFill>
                  <a:schemeClr val="tx1"/>
                </a:solidFill>
                <a:latin typeface="+mj-lt"/>
                <a:ea typeface="+mj-ea"/>
                <a:cs typeface="+mj-cs"/>
              </a:rPr>
              <a:t>A science offer robust toolbox to assess the problem…</a:t>
            </a:r>
          </a:p>
        </p:txBody>
      </p:sp>
      <p:pic>
        <p:nvPicPr>
          <p:cNvPr id="7" name="Content Placeholder 6" descr="A group of people in lab coats working on a machine&#10;&#10;Description automatically generated">
            <a:extLst>
              <a:ext uri="{FF2B5EF4-FFF2-40B4-BE49-F238E27FC236}">
                <a16:creationId xmlns:a16="http://schemas.microsoft.com/office/drawing/2014/main" id="{F42B269C-4F24-3422-3706-6D4137D022D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3031" r="-2" b="-2"/>
          <a:stretch/>
        </p:blipFill>
        <p:spPr>
          <a:xfrm>
            <a:off x="5" y="10"/>
            <a:ext cx="6095995" cy="4196271"/>
          </a:xfrm>
          <a:custGeom>
            <a:avLst/>
            <a:gdLst/>
            <a:ahLst/>
            <a:cxnLst/>
            <a:rect l="l" t="t" r="r" b="b"/>
            <a:pathLst>
              <a:path w="6005375" h="4196281">
                <a:moveTo>
                  <a:pt x="0" y="0"/>
                </a:moveTo>
                <a:lnTo>
                  <a:pt x="6000672" y="0"/>
                </a:lnTo>
                <a:lnTo>
                  <a:pt x="5998730" y="19709"/>
                </a:lnTo>
                <a:cubicBezTo>
                  <a:pt x="6001245" y="280059"/>
                  <a:pt x="5986415" y="540409"/>
                  <a:pt x="5999656" y="800631"/>
                </a:cubicBezTo>
                <a:cubicBezTo>
                  <a:pt x="6009855" y="1001996"/>
                  <a:pt x="6003364" y="1203233"/>
                  <a:pt x="5999656" y="1404471"/>
                </a:cubicBezTo>
                <a:cubicBezTo>
                  <a:pt x="5992506" y="1790420"/>
                  <a:pt x="6003364" y="2175860"/>
                  <a:pt x="5998730" y="2561300"/>
                </a:cubicBezTo>
                <a:cubicBezTo>
                  <a:pt x="5996744" y="2732154"/>
                  <a:pt x="5998994" y="2902754"/>
                  <a:pt x="6003364" y="3073609"/>
                </a:cubicBezTo>
                <a:cubicBezTo>
                  <a:pt x="6009720" y="3317560"/>
                  <a:pt x="5999923" y="3561638"/>
                  <a:pt x="5989197" y="3805463"/>
                </a:cubicBezTo>
                <a:cubicBezTo>
                  <a:pt x="5985594" y="3872508"/>
                  <a:pt x="5984647" y="3939633"/>
                  <a:pt x="5986348" y="4006695"/>
                </a:cubicBezTo>
                <a:lnTo>
                  <a:pt x="5997254" y="4174633"/>
                </a:lnTo>
                <a:lnTo>
                  <a:pt x="5951601" y="4176620"/>
                </a:lnTo>
                <a:cubicBezTo>
                  <a:pt x="5886702" y="4176651"/>
                  <a:pt x="5821788" y="4174749"/>
                  <a:pt x="5756905" y="4173480"/>
                </a:cubicBezTo>
                <a:cubicBezTo>
                  <a:pt x="5518559" y="4169040"/>
                  <a:pt x="5280086" y="4173480"/>
                  <a:pt x="5042247" y="4150774"/>
                </a:cubicBezTo>
                <a:cubicBezTo>
                  <a:pt x="4977618" y="4144622"/>
                  <a:pt x="4912546" y="4140690"/>
                  <a:pt x="4847600" y="4141467"/>
                </a:cubicBezTo>
                <a:cubicBezTo>
                  <a:pt x="4782655" y="4142244"/>
                  <a:pt x="4717835" y="4147730"/>
                  <a:pt x="4653713" y="4160414"/>
                </a:cubicBezTo>
                <a:cubicBezTo>
                  <a:pt x="4446571" y="4200625"/>
                  <a:pt x="4238796" y="4203162"/>
                  <a:pt x="4029497" y="4186925"/>
                </a:cubicBezTo>
                <a:cubicBezTo>
                  <a:pt x="3943621" y="4180203"/>
                  <a:pt x="3857746" y="4169040"/>
                  <a:pt x="3771489" y="4171196"/>
                </a:cubicBezTo>
                <a:cubicBezTo>
                  <a:pt x="3623585" y="4175129"/>
                  <a:pt x="3475554" y="4167137"/>
                  <a:pt x="3327523" y="4169167"/>
                </a:cubicBezTo>
                <a:cubicBezTo>
                  <a:pt x="3323528" y="4169738"/>
                  <a:pt x="3319443" y="4169205"/>
                  <a:pt x="3315727" y="4167645"/>
                </a:cubicBezTo>
                <a:cubicBezTo>
                  <a:pt x="3278941" y="4142402"/>
                  <a:pt x="3238603" y="4152169"/>
                  <a:pt x="3200549" y="4158765"/>
                </a:cubicBezTo>
                <a:cubicBezTo>
                  <a:pt x="3074082" y="4180710"/>
                  <a:pt x="2947742" y="4191492"/>
                  <a:pt x="2819246" y="4174494"/>
                </a:cubicBezTo>
                <a:cubicBezTo>
                  <a:pt x="2696546" y="4156698"/>
                  <a:pt x="2572096" y="4154478"/>
                  <a:pt x="2448851" y="4167898"/>
                </a:cubicBezTo>
                <a:cubicBezTo>
                  <a:pt x="2279383" y="4187687"/>
                  <a:pt x="2110549" y="4183501"/>
                  <a:pt x="1941462" y="4167898"/>
                </a:cubicBezTo>
                <a:cubicBezTo>
                  <a:pt x="1872837" y="4161556"/>
                  <a:pt x="1803198" y="4150774"/>
                  <a:pt x="1735208" y="4166630"/>
                </a:cubicBezTo>
                <a:cubicBezTo>
                  <a:pt x="1651489" y="4186038"/>
                  <a:pt x="1568023" y="4179695"/>
                  <a:pt x="1484050" y="4175382"/>
                </a:cubicBezTo>
                <a:cubicBezTo>
                  <a:pt x="1377752" y="4169801"/>
                  <a:pt x="1271708" y="4153692"/>
                  <a:pt x="1165029" y="4166376"/>
                </a:cubicBezTo>
                <a:cubicBezTo>
                  <a:pt x="1115685" y="4172211"/>
                  <a:pt x="1066722" y="4181471"/>
                  <a:pt x="1016744" y="4179061"/>
                </a:cubicBezTo>
                <a:cubicBezTo>
                  <a:pt x="878481" y="4172719"/>
                  <a:pt x="740344" y="4165235"/>
                  <a:pt x="601826" y="4166376"/>
                </a:cubicBezTo>
                <a:cubicBezTo>
                  <a:pt x="543857" y="4166757"/>
                  <a:pt x="486268" y="4168659"/>
                  <a:pt x="428553" y="4172845"/>
                </a:cubicBezTo>
                <a:cubicBezTo>
                  <a:pt x="320859" y="4180710"/>
                  <a:pt x="213546" y="4170055"/>
                  <a:pt x="106234" y="4166249"/>
                </a:cubicBezTo>
                <a:lnTo>
                  <a:pt x="0" y="4171008"/>
                </a:lnTo>
                <a:close/>
              </a:path>
            </a:pathLst>
          </a:custGeom>
        </p:spPr>
      </p:pic>
      <p:pic>
        <p:nvPicPr>
          <p:cNvPr id="8" name="Content Placeholder 5" descr="A machine with a blue lid&#10;&#10;Description automatically generated">
            <a:extLst>
              <a:ext uri="{FF2B5EF4-FFF2-40B4-BE49-F238E27FC236}">
                <a16:creationId xmlns:a16="http://schemas.microsoft.com/office/drawing/2014/main" id="{7618B250-4230-C043-FB7D-FF43B043D1D5}"/>
              </a:ext>
            </a:extLst>
          </p:cNvPr>
          <p:cNvPicPr>
            <a:picLocks noChangeAspect="1"/>
          </p:cNvPicPr>
          <p:nvPr/>
        </p:nvPicPr>
        <p:blipFill>
          <a:blip r:embed="rId3">
            <a:extLst>
              <a:ext uri="{28A0092B-C50C-407E-A947-70E740481C1C}">
                <a14:useLocalDpi xmlns:a14="http://schemas.microsoft.com/office/drawing/2010/main" val="0"/>
              </a:ext>
            </a:extLst>
          </a:blip>
          <a:srcRect r="1616" b="-1"/>
          <a:stretch/>
        </p:blipFill>
        <p:spPr>
          <a:xfrm>
            <a:off x="6019800" y="10"/>
            <a:ext cx="6172195" cy="4187662"/>
          </a:xfrm>
          <a:custGeom>
            <a:avLst/>
            <a:gdLst/>
            <a:ahLst/>
            <a:cxnLst/>
            <a:rect l="l" t="t" r="r" b="b"/>
            <a:pathLst>
              <a:path w="6006950" h="4187672">
                <a:moveTo>
                  <a:pt x="9223" y="0"/>
                </a:moveTo>
                <a:lnTo>
                  <a:pt x="6006950" y="0"/>
                </a:lnTo>
                <a:lnTo>
                  <a:pt x="6006950" y="4169490"/>
                </a:lnTo>
                <a:lnTo>
                  <a:pt x="5787907" y="4174448"/>
                </a:lnTo>
                <a:cubicBezTo>
                  <a:pt x="5713866" y="4173475"/>
                  <a:pt x="5639861" y="4169853"/>
                  <a:pt x="5566029" y="4163587"/>
                </a:cubicBezTo>
                <a:cubicBezTo>
                  <a:pt x="5458843" y="4155595"/>
                  <a:pt x="5350768" y="4144559"/>
                  <a:pt x="5244343" y="4164855"/>
                </a:cubicBezTo>
                <a:cubicBezTo>
                  <a:pt x="5127517" y="4187307"/>
                  <a:pt x="5010817" y="4187434"/>
                  <a:pt x="4892977" y="4181726"/>
                </a:cubicBezTo>
                <a:cubicBezTo>
                  <a:pt x="4792260" y="4176906"/>
                  <a:pt x="4691923" y="4151536"/>
                  <a:pt x="4590445" y="4178301"/>
                </a:cubicBezTo>
                <a:cubicBezTo>
                  <a:pt x="4580348" y="4179772"/>
                  <a:pt x="4570061" y="4179341"/>
                  <a:pt x="4560128" y="4177032"/>
                </a:cubicBezTo>
                <a:cubicBezTo>
                  <a:pt x="4449137" y="4161684"/>
                  <a:pt x="4337384" y="4174242"/>
                  <a:pt x="4226013" y="4169929"/>
                </a:cubicBezTo>
                <a:cubicBezTo>
                  <a:pt x="4174640" y="4167899"/>
                  <a:pt x="4122252" y="4169041"/>
                  <a:pt x="4071513" y="4163587"/>
                </a:cubicBezTo>
                <a:cubicBezTo>
                  <a:pt x="3955067" y="4151156"/>
                  <a:pt x="3838874" y="4144559"/>
                  <a:pt x="3723697" y="4173861"/>
                </a:cubicBezTo>
                <a:cubicBezTo>
                  <a:pt x="3690082" y="4181764"/>
                  <a:pt x="3655732" y="4186013"/>
                  <a:pt x="3621204" y="4186546"/>
                </a:cubicBezTo>
                <a:cubicBezTo>
                  <a:pt x="3508437" y="4190605"/>
                  <a:pt x="3396050" y="4182867"/>
                  <a:pt x="3283664" y="4176525"/>
                </a:cubicBezTo>
                <a:cubicBezTo>
                  <a:pt x="3205652" y="4172085"/>
                  <a:pt x="3127768" y="4162445"/>
                  <a:pt x="3049630" y="4170563"/>
                </a:cubicBezTo>
                <a:cubicBezTo>
                  <a:pt x="3004218" y="4175257"/>
                  <a:pt x="2958427" y="4175257"/>
                  <a:pt x="2913015" y="4170563"/>
                </a:cubicBezTo>
                <a:cubicBezTo>
                  <a:pt x="2829321" y="4160758"/>
                  <a:pt x="2744879" y="4158931"/>
                  <a:pt x="2660842" y="4165109"/>
                </a:cubicBezTo>
                <a:cubicBezTo>
                  <a:pt x="2535390" y="4175891"/>
                  <a:pt x="2410065" y="4184897"/>
                  <a:pt x="2284232" y="4167773"/>
                </a:cubicBezTo>
                <a:cubicBezTo>
                  <a:pt x="2212868" y="4156559"/>
                  <a:pt x="2140312" y="4155240"/>
                  <a:pt x="2068592" y="4163840"/>
                </a:cubicBezTo>
                <a:cubicBezTo>
                  <a:pt x="1897729" y="4187814"/>
                  <a:pt x="1726485" y="4180077"/>
                  <a:pt x="1555241" y="4170183"/>
                </a:cubicBezTo>
                <a:cubicBezTo>
                  <a:pt x="1440824" y="4163460"/>
                  <a:pt x="1325901" y="4151156"/>
                  <a:pt x="1211738" y="4167392"/>
                </a:cubicBezTo>
                <a:cubicBezTo>
                  <a:pt x="1066118" y="4187688"/>
                  <a:pt x="920370" y="4180965"/>
                  <a:pt x="774368" y="4175003"/>
                </a:cubicBezTo>
                <a:cubicBezTo>
                  <a:pt x="667182" y="4170563"/>
                  <a:pt x="559869" y="4157117"/>
                  <a:pt x="452430" y="4173734"/>
                </a:cubicBezTo>
                <a:cubicBezTo>
                  <a:pt x="441369" y="4175244"/>
                  <a:pt x="430117" y="4174115"/>
                  <a:pt x="419576" y="4170436"/>
                </a:cubicBezTo>
                <a:cubicBezTo>
                  <a:pt x="378807" y="4157016"/>
                  <a:pt x="335096" y="4155215"/>
                  <a:pt x="293363" y="4165236"/>
                </a:cubicBezTo>
                <a:cubicBezTo>
                  <a:pt x="216367" y="4182106"/>
                  <a:pt x="139497" y="4189463"/>
                  <a:pt x="61105" y="4174115"/>
                </a:cubicBezTo>
                <a:lnTo>
                  <a:pt x="13323" y="4171265"/>
                </a:lnTo>
                <a:lnTo>
                  <a:pt x="28554" y="3843045"/>
                </a:lnTo>
                <a:cubicBezTo>
                  <a:pt x="30457" y="3722610"/>
                  <a:pt x="27412" y="3602256"/>
                  <a:pt x="15626" y="3482187"/>
                </a:cubicBezTo>
                <a:cubicBezTo>
                  <a:pt x="-847" y="3335690"/>
                  <a:pt x="-4304" y="3188124"/>
                  <a:pt x="5296" y="3041068"/>
                </a:cubicBezTo>
                <a:cubicBezTo>
                  <a:pt x="11786" y="2956911"/>
                  <a:pt x="18539" y="2872754"/>
                  <a:pt x="22776" y="2788472"/>
                </a:cubicBezTo>
                <a:cubicBezTo>
                  <a:pt x="28180" y="2668580"/>
                  <a:pt x="25173" y="2548474"/>
                  <a:pt x="13771" y="2428964"/>
                </a:cubicBezTo>
                <a:cubicBezTo>
                  <a:pt x="4237" y="2337829"/>
                  <a:pt x="3177" y="2246070"/>
                  <a:pt x="10593" y="2154757"/>
                </a:cubicBezTo>
                <a:cubicBezTo>
                  <a:pt x="25690" y="1999286"/>
                  <a:pt x="9931" y="1843813"/>
                  <a:pt x="5032" y="1688466"/>
                </a:cubicBezTo>
                <a:cubicBezTo>
                  <a:pt x="-3577" y="1402691"/>
                  <a:pt x="20393" y="1117045"/>
                  <a:pt x="9666" y="831270"/>
                </a:cubicBezTo>
                <a:cubicBezTo>
                  <a:pt x="3841" y="689908"/>
                  <a:pt x="16420" y="548673"/>
                  <a:pt x="9666" y="407311"/>
                </a:cubicBezTo>
                <a:cubicBezTo>
                  <a:pt x="4105" y="306755"/>
                  <a:pt x="397" y="206200"/>
                  <a:pt x="4105" y="105518"/>
                </a:cubicBezTo>
                <a:cubicBezTo>
                  <a:pt x="5164" y="78059"/>
                  <a:pt x="5826" y="50473"/>
                  <a:pt x="9534" y="23396"/>
                </a:cubicBezTo>
                <a:close/>
              </a:path>
            </a:pathLst>
          </a:custGeom>
        </p:spPr>
      </p:pic>
      <p:sp>
        <p:nvSpPr>
          <p:cNvPr id="15" name="sketch line">
            <a:extLst>
              <a:ext uri="{FF2B5EF4-FFF2-40B4-BE49-F238E27FC236}">
                <a16:creationId xmlns:a16="http://schemas.microsoft.com/office/drawing/2014/main" id="{63C1A86C-B1A8-4AEC-B001-595C91716E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89020" y="5404538"/>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980090F-85C4-96E7-049C-38FA84876314}"/>
              </a:ext>
            </a:extLst>
          </p:cNvPr>
          <p:cNvSpPr>
            <a:spLocks noGrp="1"/>
          </p:cNvSpPr>
          <p:nvPr>
            <p:ph sz="half" idx="1"/>
          </p:nvPr>
        </p:nvSpPr>
        <p:spPr>
          <a:xfrm>
            <a:off x="4654294" y="4562856"/>
            <a:ext cx="6903721" cy="1600200"/>
          </a:xfrm>
        </p:spPr>
        <p:txBody>
          <a:bodyPr vert="horz" lIns="91440" tIns="45720" rIns="91440" bIns="45720" rtlCol="0" anchor="ctr">
            <a:normAutofit/>
          </a:bodyPr>
          <a:lstStyle/>
          <a:p>
            <a:r>
              <a:rPr lang="en-US" sz="2000"/>
              <a:t>New analytical equipment and methods based on X-ray fluorescence spectrometers, supported with advanced multielement reference material allow fast, non-destructive (wasteless) and precise determination of particulate mater elemental composition. </a:t>
            </a:r>
          </a:p>
        </p:txBody>
      </p:sp>
      <p:sp>
        <p:nvSpPr>
          <p:cNvPr id="9" name="TextBox 8">
            <a:extLst>
              <a:ext uri="{FF2B5EF4-FFF2-40B4-BE49-F238E27FC236}">
                <a16:creationId xmlns:a16="http://schemas.microsoft.com/office/drawing/2014/main" id="{7BD94753-F361-F7E3-E085-DA3EAA439270}"/>
              </a:ext>
            </a:extLst>
          </p:cNvPr>
          <p:cNvSpPr txBox="1"/>
          <p:nvPr/>
        </p:nvSpPr>
        <p:spPr>
          <a:xfrm>
            <a:off x="-78617" y="4662207"/>
            <a:ext cx="403229" cy="1200329"/>
          </a:xfrm>
          <a:prstGeom prst="rect">
            <a:avLst/>
          </a:prstGeom>
          <a:noFill/>
        </p:spPr>
        <p:txBody>
          <a:bodyPr wrap="square" rtlCol="0">
            <a:spAutoFit/>
          </a:bodyPr>
          <a:lstStyle/>
          <a:p>
            <a:r>
              <a:rPr lang="en-US" sz="7200" dirty="0"/>
              <a:t>2</a:t>
            </a:r>
            <a:endParaRPr lang="mk-MK" dirty="0"/>
          </a:p>
        </p:txBody>
      </p:sp>
    </p:spTree>
    <p:extLst>
      <p:ext uri="{BB962C8B-B14F-4D97-AF65-F5344CB8AC3E}">
        <p14:creationId xmlns:p14="http://schemas.microsoft.com/office/powerpoint/2010/main" val="3496357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C771B5-C215-2651-21B0-FE8E4A91328D}"/>
              </a:ext>
            </a:extLst>
          </p:cNvPr>
          <p:cNvSpPr>
            <a:spLocks noGrp="1"/>
          </p:cNvSpPr>
          <p:nvPr>
            <p:ph type="title"/>
          </p:nvPr>
        </p:nvSpPr>
        <p:spPr/>
        <p:txBody>
          <a:bodyPr/>
          <a:lstStyle/>
          <a:p>
            <a:r>
              <a:rPr lang="en-US" sz="4400" kern="1200" dirty="0">
                <a:solidFill>
                  <a:schemeClr val="tx1"/>
                </a:solidFill>
                <a:latin typeface="+mj-lt"/>
                <a:ea typeface="+mj-ea"/>
                <a:cs typeface="+mj-cs"/>
              </a:rPr>
              <a:t>A science offer robust toolbox to assess the problem…</a:t>
            </a:r>
            <a:endParaRPr lang="mk-MK" dirty="0"/>
          </a:p>
        </p:txBody>
      </p:sp>
      <p:graphicFrame>
        <p:nvGraphicFramePr>
          <p:cNvPr id="17" name="Content Placeholder 4">
            <a:extLst>
              <a:ext uri="{FF2B5EF4-FFF2-40B4-BE49-F238E27FC236}">
                <a16:creationId xmlns:a16="http://schemas.microsoft.com/office/drawing/2014/main" id="{28E0A54F-D681-AB6D-C3EF-B1A3F9291C47}"/>
              </a:ext>
            </a:extLst>
          </p:cNvPr>
          <p:cNvGraphicFramePr>
            <a:graphicFrameLocks noGrp="1"/>
          </p:cNvGraphicFramePr>
          <p:nvPr>
            <p:ph sz="half" idx="1"/>
            <p:extLst>
              <p:ext uri="{D42A27DB-BD31-4B8C-83A1-F6EECF244321}">
                <p14:modId xmlns:p14="http://schemas.microsoft.com/office/powerpoint/2010/main" val="1563779106"/>
              </p:ext>
            </p:extLst>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Content Placeholder 5">
            <a:extLst>
              <a:ext uri="{FF2B5EF4-FFF2-40B4-BE49-F238E27FC236}">
                <a16:creationId xmlns:a16="http://schemas.microsoft.com/office/drawing/2014/main" id="{E68109A3-08BC-DDD5-41A3-947DC832A1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29394" y="1824542"/>
            <a:ext cx="2662606" cy="832064"/>
          </a:xfrm>
          <a:prstGeom prst="rect">
            <a:avLst/>
          </a:prstGeom>
        </p:spPr>
      </p:pic>
      <p:pic>
        <p:nvPicPr>
          <p:cNvPr id="8" name="Picture 7">
            <a:extLst>
              <a:ext uri="{FF2B5EF4-FFF2-40B4-BE49-F238E27FC236}">
                <a16:creationId xmlns:a16="http://schemas.microsoft.com/office/drawing/2014/main" id="{6584814C-86A3-32E5-CDC7-8D386E4CF5DC}"/>
              </a:ext>
            </a:extLst>
          </p:cNvPr>
          <p:cNvPicPr>
            <a:picLocks noChangeAspect="1"/>
          </p:cNvPicPr>
          <p:nvPr/>
        </p:nvPicPr>
        <p:blipFill rotWithShape="1">
          <a:blip r:embed="rId8">
            <a:extLst>
              <a:ext uri="{28A0092B-C50C-407E-A947-70E740481C1C}">
                <a14:useLocalDpi xmlns:a14="http://schemas.microsoft.com/office/drawing/2010/main" val="0"/>
              </a:ext>
            </a:extLst>
          </a:blip>
          <a:stretch/>
        </p:blipFill>
        <p:spPr>
          <a:xfrm>
            <a:off x="6627712" y="1758207"/>
            <a:ext cx="2662606" cy="712246"/>
          </a:xfrm>
          <a:prstGeom prst="rect">
            <a:avLst/>
          </a:prstGeom>
        </p:spPr>
      </p:pic>
      <p:pic>
        <p:nvPicPr>
          <p:cNvPr id="9" name="Picture 8">
            <a:extLst>
              <a:ext uri="{FF2B5EF4-FFF2-40B4-BE49-F238E27FC236}">
                <a16:creationId xmlns:a16="http://schemas.microsoft.com/office/drawing/2014/main" id="{104F26D3-1A2F-9139-6E75-C07C899654C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97368" y="2470453"/>
            <a:ext cx="2662606" cy="445986"/>
          </a:xfrm>
          <a:prstGeom prst="rect">
            <a:avLst/>
          </a:prstGeom>
        </p:spPr>
      </p:pic>
      <p:pic>
        <p:nvPicPr>
          <p:cNvPr id="10" name="Picture 9">
            <a:extLst>
              <a:ext uri="{FF2B5EF4-FFF2-40B4-BE49-F238E27FC236}">
                <a16:creationId xmlns:a16="http://schemas.microsoft.com/office/drawing/2014/main" id="{39503246-1C43-D082-5CDD-9C202CA37B92}"/>
              </a:ext>
            </a:extLst>
          </p:cNvPr>
          <p:cNvPicPr>
            <a:picLocks noChangeAspect="1"/>
          </p:cNvPicPr>
          <p:nvPr/>
        </p:nvPicPr>
        <p:blipFill>
          <a:blip r:embed="rId10"/>
          <a:stretch>
            <a:fillRect/>
          </a:stretch>
        </p:blipFill>
        <p:spPr>
          <a:xfrm>
            <a:off x="6172202" y="2817538"/>
            <a:ext cx="4635095" cy="3373210"/>
          </a:xfrm>
          <a:prstGeom prst="rect">
            <a:avLst/>
          </a:prstGeom>
        </p:spPr>
      </p:pic>
      <p:pic>
        <p:nvPicPr>
          <p:cNvPr id="11" name="Picture 10">
            <a:extLst>
              <a:ext uri="{FF2B5EF4-FFF2-40B4-BE49-F238E27FC236}">
                <a16:creationId xmlns:a16="http://schemas.microsoft.com/office/drawing/2014/main" id="{AF6C77C3-8212-A7DA-A522-BDC096A4C6C1}"/>
              </a:ext>
            </a:extLst>
          </p:cNvPr>
          <p:cNvPicPr>
            <a:picLocks noChangeAspect="1"/>
          </p:cNvPicPr>
          <p:nvPr/>
        </p:nvPicPr>
        <p:blipFill>
          <a:blip r:embed="rId11"/>
          <a:stretch>
            <a:fillRect/>
          </a:stretch>
        </p:blipFill>
        <p:spPr>
          <a:xfrm>
            <a:off x="10708845" y="3749040"/>
            <a:ext cx="1557673" cy="1081542"/>
          </a:xfrm>
          <a:prstGeom prst="rect">
            <a:avLst/>
          </a:prstGeom>
        </p:spPr>
      </p:pic>
      <p:sp>
        <p:nvSpPr>
          <p:cNvPr id="12" name="TextBox 11">
            <a:extLst>
              <a:ext uri="{FF2B5EF4-FFF2-40B4-BE49-F238E27FC236}">
                <a16:creationId xmlns:a16="http://schemas.microsoft.com/office/drawing/2014/main" id="{5BE2085E-088A-0EFD-EA71-6D53638B46AE}"/>
              </a:ext>
            </a:extLst>
          </p:cNvPr>
          <p:cNvSpPr txBox="1"/>
          <p:nvPr/>
        </p:nvSpPr>
        <p:spPr>
          <a:xfrm>
            <a:off x="28673" y="3148875"/>
            <a:ext cx="403229" cy="1200329"/>
          </a:xfrm>
          <a:prstGeom prst="rect">
            <a:avLst/>
          </a:prstGeom>
          <a:noFill/>
        </p:spPr>
        <p:txBody>
          <a:bodyPr wrap="square" rtlCol="0">
            <a:spAutoFit/>
          </a:bodyPr>
          <a:lstStyle/>
          <a:p>
            <a:r>
              <a:rPr lang="en-US" sz="7200" dirty="0"/>
              <a:t>3</a:t>
            </a:r>
            <a:endParaRPr lang="mk-MK" dirty="0"/>
          </a:p>
        </p:txBody>
      </p:sp>
    </p:spTree>
    <p:extLst>
      <p:ext uri="{BB962C8B-B14F-4D97-AF65-F5344CB8AC3E}">
        <p14:creationId xmlns:p14="http://schemas.microsoft.com/office/powerpoint/2010/main" val="1131416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7412B8E-484B-4452-8644-AD263F593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20" name="Rectangle 1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Rectangle 2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59078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D016211-E39D-E11B-7952-CB5F6E03DFFF}"/>
              </a:ext>
            </a:extLst>
          </p:cNvPr>
          <p:cNvSpPr>
            <a:spLocks noGrp="1"/>
          </p:cNvSpPr>
          <p:nvPr>
            <p:ph type="title"/>
          </p:nvPr>
        </p:nvSpPr>
        <p:spPr>
          <a:xfrm>
            <a:off x="1043631" y="873940"/>
            <a:ext cx="4928291" cy="1035781"/>
          </a:xfrm>
        </p:spPr>
        <p:txBody>
          <a:bodyPr vert="horz" lIns="91440" tIns="45720" rIns="91440" bIns="45720" rtlCol="0" anchor="ctr">
            <a:normAutofit/>
          </a:bodyPr>
          <a:lstStyle/>
          <a:p>
            <a:r>
              <a:rPr lang="en-US" sz="3100"/>
              <a:t>A science offer robust toolbox to assess the problem…</a:t>
            </a:r>
          </a:p>
        </p:txBody>
      </p:sp>
      <p:sp>
        <p:nvSpPr>
          <p:cNvPr id="5" name="Content Placeholder 4">
            <a:extLst>
              <a:ext uri="{FF2B5EF4-FFF2-40B4-BE49-F238E27FC236}">
                <a16:creationId xmlns:a16="http://schemas.microsoft.com/office/drawing/2014/main" id="{77C4954A-EDD8-35DF-BEE9-7EB985AD8CE3}"/>
              </a:ext>
            </a:extLst>
          </p:cNvPr>
          <p:cNvSpPr>
            <a:spLocks noGrp="1"/>
          </p:cNvSpPr>
          <p:nvPr>
            <p:ph sz="half" idx="1"/>
          </p:nvPr>
        </p:nvSpPr>
        <p:spPr>
          <a:xfrm>
            <a:off x="1045029" y="2524721"/>
            <a:ext cx="4991629" cy="3677123"/>
          </a:xfrm>
        </p:spPr>
        <p:txBody>
          <a:bodyPr vert="horz" lIns="91440" tIns="45720" rIns="91440" bIns="45720" rtlCol="0" anchor="ctr">
            <a:normAutofit/>
          </a:bodyPr>
          <a:lstStyle/>
          <a:p>
            <a:r>
              <a:rPr lang="en-US" sz="1800" dirty="0"/>
              <a:t>A comprehensive scientific database, along with detailed guidelines along with readily available modeling tools, facilitates the generation of reliable, accurate, and consistent results across diverse conditions.</a:t>
            </a:r>
          </a:p>
        </p:txBody>
      </p:sp>
      <p:sp>
        <p:nvSpPr>
          <p:cNvPr id="26" name="Rectangle 25">
            <a:extLst>
              <a:ext uri="{FF2B5EF4-FFF2-40B4-BE49-F238E27FC236}">
                <a16:creationId xmlns:a16="http://schemas.microsoft.com/office/drawing/2014/main" id="{0FD95D09-2666-454C-AE57-F5C7D86606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34419" y="650054"/>
            <a:ext cx="4719382" cy="55964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screenshot of a book&#10;&#10;Description automatically generated">
            <a:extLst>
              <a:ext uri="{FF2B5EF4-FFF2-40B4-BE49-F238E27FC236}">
                <a16:creationId xmlns:a16="http://schemas.microsoft.com/office/drawing/2014/main" id="{8ACE157F-A321-2D49-7FEA-F47BF7292A5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271603" y="3472549"/>
            <a:ext cx="2142397" cy="2764386"/>
          </a:xfrm>
          <a:prstGeom prst="rect">
            <a:avLst/>
          </a:prstGeom>
        </p:spPr>
      </p:pic>
      <p:pic>
        <p:nvPicPr>
          <p:cNvPr id="10" name="Picture 9" descr="A blue rectangle with white text&#10;&#10;Description automatically generated">
            <a:extLst>
              <a:ext uri="{FF2B5EF4-FFF2-40B4-BE49-F238E27FC236}">
                <a16:creationId xmlns:a16="http://schemas.microsoft.com/office/drawing/2014/main" id="{AF3F6BF6-3F5C-A12B-5860-1E8E226E20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6147" y="755817"/>
            <a:ext cx="4477058" cy="1331924"/>
          </a:xfrm>
          <a:prstGeom prst="rect">
            <a:avLst/>
          </a:prstGeom>
        </p:spPr>
      </p:pic>
      <p:pic>
        <p:nvPicPr>
          <p:cNvPr id="12" name="Picture 11" descr="A blue and black logo&#10;&#10;Description automatically generated">
            <a:extLst>
              <a:ext uri="{FF2B5EF4-FFF2-40B4-BE49-F238E27FC236}">
                <a16:creationId xmlns:a16="http://schemas.microsoft.com/office/drawing/2014/main" id="{A79EBE7B-CEC0-ECF9-A890-D8B86BE390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6146" y="2176843"/>
            <a:ext cx="4387653" cy="1206604"/>
          </a:xfrm>
          <a:prstGeom prst="rect">
            <a:avLst/>
          </a:prstGeom>
        </p:spPr>
      </p:pic>
      <p:cxnSp>
        <p:nvCxnSpPr>
          <p:cNvPr id="28" name="Straight Connector 2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77380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841F0C-7582-32B3-B6D2-FB550880D1BC}"/>
              </a:ext>
            </a:extLst>
          </p:cNvPr>
          <p:cNvSpPr>
            <a:spLocks noGrp="1"/>
          </p:cNvSpPr>
          <p:nvPr>
            <p:ph type="title"/>
          </p:nvPr>
        </p:nvSpPr>
        <p:spPr>
          <a:xfrm>
            <a:off x="761840" y="1138265"/>
            <a:ext cx="4544762" cy="1401183"/>
          </a:xfrm>
        </p:spPr>
        <p:txBody>
          <a:bodyPr vert="horz" lIns="91440" tIns="45720" rIns="91440" bIns="45720" rtlCol="0" anchor="t">
            <a:normAutofit/>
          </a:bodyPr>
          <a:lstStyle/>
          <a:p>
            <a:r>
              <a:rPr lang="en-US" sz="3200" kern="1200">
                <a:solidFill>
                  <a:schemeClr val="tx1"/>
                </a:solidFill>
                <a:latin typeface="+mj-lt"/>
                <a:ea typeface="+mj-ea"/>
                <a:cs typeface="+mj-cs"/>
              </a:rPr>
              <a:t>Source apportionment for Skopje Urban Area</a:t>
            </a:r>
          </a:p>
        </p:txBody>
      </p:sp>
      <p:cxnSp>
        <p:nvCxnSpPr>
          <p:cNvPr id="12" name="Straight Connector 11">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Content Placeholder 4">
            <a:extLst>
              <a:ext uri="{FF2B5EF4-FFF2-40B4-BE49-F238E27FC236}">
                <a16:creationId xmlns:a16="http://schemas.microsoft.com/office/drawing/2014/main" id="{057D0A8F-CAA0-F494-4AAA-9D9525E1A589}"/>
              </a:ext>
            </a:extLst>
          </p:cNvPr>
          <p:cNvSpPr>
            <a:spLocks noGrp="1"/>
          </p:cNvSpPr>
          <p:nvPr>
            <p:ph sz="half" idx="1"/>
          </p:nvPr>
        </p:nvSpPr>
        <p:spPr>
          <a:xfrm>
            <a:off x="761840" y="2551176"/>
            <a:ext cx="4544762" cy="3602935"/>
          </a:xfrm>
        </p:spPr>
        <p:txBody>
          <a:bodyPr vert="horz" lIns="91440" tIns="45720" rIns="91440" bIns="45720" rtlCol="0">
            <a:normAutofit/>
          </a:bodyPr>
          <a:lstStyle/>
          <a:p>
            <a:r>
              <a:rPr lang="en-US" sz="1400" dirty="0"/>
              <a:t>The Source Apportionment Study for Skopje Agglomeration was preprepared by AMBICON UGD Lab, as a part of Tackling Air Pollution in the City of Skopje Project, implemented by UNDP-Skopje and SIDA- Sweden’s government agency for development cooperation, and supported by Ministry of Environment and Physical Planning and City of Skopje.</a:t>
            </a:r>
          </a:p>
          <a:p>
            <a:r>
              <a:rPr lang="en-US" sz="1400" dirty="0"/>
              <a:t>The primary objective of the Source Apportionment (SA) study for the Skopje Agglomeration was to obtain information about pollution sources and the extent to which they contribute to ambient air pollution levels, as an essential tool in the design of air quality policies, as required explicitly or implicitly for the implementation of the Air Quality Directives (Directive 2008/50/EC and Directive 2004/107/EC). </a:t>
            </a:r>
          </a:p>
          <a:p>
            <a:endParaRPr lang="en-US" sz="1400" dirty="0"/>
          </a:p>
        </p:txBody>
      </p:sp>
      <p:pic>
        <p:nvPicPr>
          <p:cNvPr id="7" name="Content Placeholder 6" descr="A bird's eye view of a city&#10;&#10;Description automatically generated">
            <a:extLst>
              <a:ext uri="{FF2B5EF4-FFF2-40B4-BE49-F238E27FC236}">
                <a16:creationId xmlns:a16="http://schemas.microsoft.com/office/drawing/2014/main" id="{9ACCAD1B-BFEA-1B97-274F-44104DDA4F22}"/>
              </a:ext>
            </a:extLst>
          </p:cNvPr>
          <p:cNvPicPr>
            <a:picLocks noGrp="1" noChangeAspect="1"/>
          </p:cNvPicPr>
          <p:nvPr>
            <p:ph sz="half" idx="2"/>
          </p:nvPr>
        </p:nvPicPr>
        <p:blipFill>
          <a:blip r:embed="rId3"/>
          <a:stretch>
            <a:fillRect/>
          </a:stretch>
        </p:blipFill>
        <p:spPr>
          <a:xfrm>
            <a:off x="6082748" y="1929568"/>
            <a:ext cx="5334160" cy="3000465"/>
          </a:xfrm>
          <a:prstGeom prst="rect">
            <a:avLst/>
          </a:prstGeom>
        </p:spPr>
      </p:pic>
    </p:spTree>
    <p:extLst>
      <p:ext uri="{BB962C8B-B14F-4D97-AF65-F5344CB8AC3E}">
        <p14:creationId xmlns:p14="http://schemas.microsoft.com/office/powerpoint/2010/main" val="4243336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1153</Words>
  <Application>Microsoft Office PowerPoint</Application>
  <PresentationFormat>Widescreen</PresentationFormat>
  <Paragraphs>59</Paragraphs>
  <Slides>17</Slides>
  <Notes>9</Notes>
  <HiddenSlides>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Aptos</vt:lpstr>
      <vt:lpstr>Aptos Display</vt:lpstr>
      <vt:lpstr>Arial</vt:lpstr>
      <vt:lpstr>Office Theme</vt:lpstr>
      <vt:lpstr>Do we understand the problem with ambient air pollution – Skopje case</vt:lpstr>
      <vt:lpstr>Western Balkans ambient air pollution</vt:lpstr>
      <vt:lpstr>And we speak “loudly” about this problem…</vt:lpstr>
      <vt:lpstr>But do we use science to solve it?</vt:lpstr>
      <vt:lpstr>A science offer robust toolbox to assess the problem…</vt:lpstr>
      <vt:lpstr>A science offer robust toolbox to assess the problem…</vt:lpstr>
      <vt:lpstr>A science offer robust toolbox to assess the problem…</vt:lpstr>
      <vt:lpstr>A science offer robust toolbox to assess the problem…</vt:lpstr>
      <vt:lpstr>Source apportionment for Skopje Urban Area</vt:lpstr>
      <vt:lpstr>Relative annual contribution – Karposh urban background site</vt:lpstr>
      <vt:lpstr>Monthly mass contribution –  urban background site</vt:lpstr>
      <vt:lpstr>Monthly mass contribution –  urban background site</vt:lpstr>
      <vt:lpstr>Monthly mass contribution –  urban background site</vt:lpstr>
      <vt:lpstr>Monthly mass contribution –  urban background site</vt:lpstr>
      <vt:lpstr>Monthly mass contribution –  urban background site</vt:lpstr>
      <vt:lpstr>Monthly mass contribution –  urban background site</vt:lpstr>
      <vt:lpstr>“"The way to get started is to quit talking and begin doing." ” – Walt Disney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Dejan Mirakovski</dc:creator>
  <cp:lastModifiedBy>Desiree Pecarz</cp:lastModifiedBy>
  <cp:revision>4</cp:revision>
  <dcterms:created xsi:type="dcterms:W3CDTF">2024-09-27T03:36:37Z</dcterms:created>
  <dcterms:modified xsi:type="dcterms:W3CDTF">2024-10-03T13:42:11Z</dcterms:modified>
</cp:coreProperties>
</file>