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slideLayouts/slideLayout72.xml" ContentType="application/vnd.openxmlformats-officedocument.presentationml.slideLayout+xml"/>
  <Override PartName="/ppt/theme/theme72.xml" ContentType="application/vnd.openxmlformats-officedocument.theme+xml"/>
  <Override PartName="/ppt/slideLayouts/slideLayout73.xml" ContentType="application/vnd.openxmlformats-officedocument.presentationml.slideLayout+xml"/>
  <Override PartName="/ppt/theme/theme73.xml" ContentType="application/vnd.openxmlformats-officedocument.theme+xml"/>
  <Override PartName="/ppt/slideLayouts/slideLayout74.xml" ContentType="application/vnd.openxmlformats-officedocument.presentationml.slideLayout+xml"/>
  <Override PartName="/ppt/theme/theme74.xml" ContentType="application/vnd.openxmlformats-officedocument.theme+xml"/>
  <Override PartName="/ppt/slideLayouts/slideLayout75.xml" ContentType="application/vnd.openxmlformats-officedocument.presentationml.slideLayout+xml"/>
  <Override PartName="/ppt/theme/theme75.xml" ContentType="application/vnd.openxmlformats-officedocument.theme+xml"/>
  <Override PartName="/ppt/slideLayouts/slideLayout76.xml" ContentType="application/vnd.openxmlformats-officedocument.presentationml.slideLayout+xml"/>
  <Override PartName="/ppt/theme/theme76.xml" ContentType="application/vnd.openxmlformats-officedocument.theme+xml"/>
  <Override PartName="/ppt/slideLayouts/slideLayout77.xml" ContentType="application/vnd.openxmlformats-officedocument.presentationml.slideLayout+xml"/>
  <Override PartName="/ppt/theme/theme77.xml" ContentType="application/vnd.openxmlformats-officedocument.theme+xml"/>
  <Override PartName="/ppt/slideLayouts/slideLayout78.xml" ContentType="application/vnd.openxmlformats-officedocument.presentationml.slideLayout+xml"/>
  <Override PartName="/ppt/theme/theme78.xml" ContentType="application/vnd.openxmlformats-officedocument.theme+xml"/>
  <Override PartName="/ppt/slideLayouts/slideLayout79.xml" ContentType="application/vnd.openxmlformats-officedocument.presentationml.slideLayout+xml"/>
  <Override PartName="/ppt/theme/theme79.xml" ContentType="application/vnd.openxmlformats-officedocument.theme+xml"/>
  <Override PartName="/ppt/slideLayouts/slideLayout80.xml" ContentType="application/vnd.openxmlformats-officedocument.presentationml.slideLayout+xml"/>
  <Override PartName="/ppt/theme/theme80.xml" ContentType="application/vnd.openxmlformats-officedocument.theme+xml"/>
  <Override PartName="/ppt/slideLayouts/slideLayout81.xml" ContentType="application/vnd.openxmlformats-officedocument.presentationml.slideLayout+xml"/>
  <Override PartName="/ppt/theme/theme81.xml" ContentType="application/vnd.openxmlformats-officedocument.theme+xml"/>
  <Override PartName="/ppt/slideLayouts/slideLayout82.xml" ContentType="application/vnd.openxmlformats-officedocument.presentationml.slideLayout+xml"/>
  <Override PartName="/ppt/theme/theme82.xml" ContentType="application/vnd.openxmlformats-officedocument.theme+xml"/>
  <Override PartName="/ppt/slideLayouts/slideLayout83.xml" ContentType="application/vnd.openxmlformats-officedocument.presentationml.slideLayout+xml"/>
  <Override PartName="/ppt/theme/theme83.xml" ContentType="application/vnd.openxmlformats-officedocument.theme+xml"/>
  <Override PartName="/ppt/slideLayouts/slideLayout84.xml" ContentType="application/vnd.openxmlformats-officedocument.presentationml.slideLayout+xml"/>
  <Override PartName="/ppt/theme/theme84.xml" ContentType="application/vnd.openxmlformats-officedocument.theme+xml"/>
  <Override PartName="/ppt/slideLayouts/slideLayout85.xml" ContentType="application/vnd.openxmlformats-officedocument.presentationml.slideLayout+xml"/>
  <Override PartName="/ppt/theme/theme85.xml" ContentType="application/vnd.openxmlformats-officedocument.theme+xml"/>
  <Override PartName="/ppt/slideLayouts/slideLayout86.xml" ContentType="application/vnd.openxmlformats-officedocument.presentationml.slideLayout+xml"/>
  <Override PartName="/ppt/theme/theme86.xml" ContentType="application/vnd.openxmlformats-officedocument.theme+xml"/>
  <Override PartName="/ppt/slideLayouts/slideLayout87.xml" ContentType="application/vnd.openxmlformats-officedocument.presentationml.slideLayout+xml"/>
  <Override PartName="/ppt/theme/theme87.xml" ContentType="application/vnd.openxmlformats-officedocument.theme+xml"/>
  <Override PartName="/ppt/slideLayouts/slideLayout88.xml" ContentType="application/vnd.openxmlformats-officedocument.presentationml.slideLayout+xml"/>
  <Override PartName="/ppt/theme/theme88.xml" ContentType="application/vnd.openxmlformats-officedocument.theme+xml"/>
  <Override PartName="/ppt/slideLayouts/slideLayout89.xml" ContentType="application/vnd.openxmlformats-officedocument.presentationml.slideLayout+xml"/>
  <Override PartName="/ppt/theme/theme89.xml" ContentType="application/vnd.openxmlformats-officedocument.theme+xml"/>
  <Override PartName="/ppt/slideLayouts/slideLayout90.xml" ContentType="application/vnd.openxmlformats-officedocument.presentationml.slideLayout+xml"/>
  <Override PartName="/ppt/theme/theme90.xml" ContentType="application/vnd.openxmlformats-officedocument.theme+xml"/>
  <Override PartName="/ppt/slideLayouts/slideLayout91.xml" ContentType="application/vnd.openxmlformats-officedocument.presentationml.slideLayout+xml"/>
  <Override PartName="/ppt/theme/theme91.xml" ContentType="application/vnd.openxmlformats-officedocument.theme+xml"/>
  <Override PartName="/ppt/slideLayouts/slideLayout92.xml" ContentType="application/vnd.openxmlformats-officedocument.presentationml.slideLayout+xml"/>
  <Override PartName="/ppt/theme/theme92.xml" ContentType="application/vnd.openxmlformats-officedocument.theme+xml"/>
  <Override PartName="/ppt/slideLayouts/slideLayout93.xml" ContentType="application/vnd.openxmlformats-officedocument.presentationml.slideLayout+xml"/>
  <Override PartName="/ppt/theme/theme93.xml" ContentType="application/vnd.openxmlformats-officedocument.theme+xml"/>
  <Override PartName="/ppt/slideLayouts/slideLayout94.xml" ContentType="application/vnd.openxmlformats-officedocument.presentationml.slideLayout+xml"/>
  <Override PartName="/ppt/theme/theme94.xml" ContentType="application/vnd.openxmlformats-officedocument.theme+xml"/>
  <Override PartName="/ppt/slideLayouts/slideLayout95.xml" ContentType="application/vnd.openxmlformats-officedocument.presentationml.slideLayout+xml"/>
  <Override PartName="/ppt/theme/theme95.xml" ContentType="application/vnd.openxmlformats-officedocument.theme+xml"/>
  <Override PartName="/ppt/slideLayouts/slideLayout96.xml" ContentType="application/vnd.openxmlformats-officedocument.presentationml.slideLayout+xml"/>
  <Override PartName="/ppt/theme/theme96.xml" ContentType="application/vnd.openxmlformats-officedocument.theme+xml"/>
  <Override PartName="/ppt/slideLayouts/slideLayout97.xml" ContentType="application/vnd.openxmlformats-officedocument.presentationml.slideLayout+xml"/>
  <Override PartName="/ppt/theme/theme97.xml" ContentType="application/vnd.openxmlformats-officedocument.theme+xml"/>
  <Override PartName="/ppt/slideLayouts/slideLayout98.xml" ContentType="application/vnd.openxmlformats-officedocument.presentationml.slideLayout+xml"/>
  <Override PartName="/ppt/theme/theme98.xml" ContentType="application/vnd.openxmlformats-officedocument.theme+xml"/>
  <Override PartName="/ppt/slideLayouts/slideLayout99.xml" ContentType="application/vnd.openxmlformats-officedocument.presentationml.slideLayout+xml"/>
  <Override PartName="/ppt/theme/theme99.xml" ContentType="application/vnd.openxmlformats-officedocument.theme+xml"/>
  <Override PartName="/ppt/theme/theme10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60" r:id="rId6"/>
    <p:sldMasterId id="2147483662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86" r:id="rId19"/>
    <p:sldMasterId id="2147483688" r:id="rId20"/>
    <p:sldMasterId id="2147483690" r:id="rId21"/>
    <p:sldMasterId id="2147483692" r:id="rId22"/>
    <p:sldMasterId id="2147483694" r:id="rId23"/>
    <p:sldMasterId id="2147483696" r:id="rId24"/>
    <p:sldMasterId id="2147483700" r:id="rId25"/>
    <p:sldMasterId id="2147483702" r:id="rId26"/>
    <p:sldMasterId id="2147483704" r:id="rId27"/>
    <p:sldMasterId id="2147483708" r:id="rId28"/>
    <p:sldMasterId id="2147483710" r:id="rId29"/>
    <p:sldMasterId id="2147483712" r:id="rId30"/>
    <p:sldMasterId id="2147483714" r:id="rId31"/>
    <p:sldMasterId id="2147483716" r:id="rId32"/>
    <p:sldMasterId id="2147483718" r:id="rId33"/>
    <p:sldMasterId id="2147483720" r:id="rId34"/>
    <p:sldMasterId id="2147483722" r:id="rId35"/>
    <p:sldMasterId id="2147483724" r:id="rId36"/>
    <p:sldMasterId id="2147483726" r:id="rId37"/>
    <p:sldMasterId id="2147483730" r:id="rId38"/>
    <p:sldMasterId id="2147483732" r:id="rId39"/>
    <p:sldMasterId id="2147483734" r:id="rId40"/>
    <p:sldMasterId id="2147483736" r:id="rId41"/>
    <p:sldMasterId id="2147483738" r:id="rId42"/>
    <p:sldMasterId id="2147483740" r:id="rId43"/>
    <p:sldMasterId id="2147483742" r:id="rId44"/>
    <p:sldMasterId id="2147483744" r:id="rId45"/>
    <p:sldMasterId id="2147483746" r:id="rId46"/>
    <p:sldMasterId id="2147483748" r:id="rId47"/>
    <p:sldMasterId id="2147483752" r:id="rId48"/>
    <p:sldMasterId id="2147483754" r:id="rId49"/>
    <p:sldMasterId id="2147483756" r:id="rId50"/>
    <p:sldMasterId id="2147483758" r:id="rId51"/>
    <p:sldMasterId id="2147483760" r:id="rId52"/>
    <p:sldMasterId id="2147483762" r:id="rId53"/>
    <p:sldMasterId id="2147483764" r:id="rId54"/>
    <p:sldMasterId id="2147483766" r:id="rId55"/>
    <p:sldMasterId id="2147483768" r:id="rId56"/>
    <p:sldMasterId id="2147483770" r:id="rId57"/>
    <p:sldMasterId id="2147483774" r:id="rId58"/>
    <p:sldMasterId id="2147483776" r:id="rId59"/>
    <p:sldMasterId id="2147483778" r:id="rId60"/>
    <p:sldMasterId id="2147483780" r:id="rId61"/>
    <p:sldMasterId id="2147483782" r:id="rId62"/>
    <p:sldMasterId id="2147483784" r:id="rId63"/>
    <p:sldMasterId id="2147483786" r:id="rId64"/>
    <p:sldMasterId id="2147483788" r:id="rId65"/>
    <p:sldMasterId id="2147483790" r:id="rId66"/>
    <p:sldMasterId id="2147483792" r:id="rId67"/>
    <p:sldMasterId id="2147483794" r:id="rId68"/>
    <p:sldMasterId id="2147483796" r:id="rId69"/>
    <p:sldMasterId id="2147483798" r:id="rId70"/>
    <p:sldMasterId id="2147483800" r:id="rId71"/>
    <p:sldMasterId id="2147483802" r:id="rId72"/>
    <p:sldMasterId id="2147483804" r:id="rId73"/>
    <p:sldMasterId id="2147483806" r:id="rId74"/>
    <p:sldMasterId id="2147483808" r:id="rId75"/>
    <p:sldMasterId id="2147483810" r:id="rId76"/>
    <p:sldMasterId id="2147483812" r:id="rId77"/>
    <p:sldMasterId id="2147483814" r:id="rId78"/>
    <p:sldMasterId id="2147483818" r:id="rId79"/>
    <p:sldMasterId id="2147483820" r:id="rId80"/>
    <p:sldMasterId id="2147483822" r:id="rId81"/>
    <p:sldMasterId id="2147483824" r:id="rId82"/>
    <p:sldMasterId id="2147483826" r:id="rId83"/>
    <p:sldMasterId id="2147483828" r:id="rId84"/>
    <p:sldMasterId id="2147483830" r:id="rId85"/>
    <p:sldMasterId id="2147483832" r:id="rId86"/>
    <p:sldMasterId id="2147483834" r:id="rId87"/>
    <p:sldMasterId id="2147483836" r:id="rId88"/>
    <p:sldMasterId id="2147483840" r:id="rId89"/>
    <p:sldMasterId id="2147483842" r:id="rId90"/>
    <p:sldMasterId id="2147483844" r:id="rId91"/>
    <p:sldMasterId id="2147483846" r:id="rId92"/>
    <p:sldMasterId id="2147483848" r:id="rId93"/>
    <p:sldMasterId id="2147483850" r:id="rId94"/>
    <p:sldMasterId id="2147483852" r:id="rId95"/>
    <p:sldMasterId id="2147483854" r:id="rId96"/>
    <p:sldMasterId id="2147483856" r:id="rId97"/>
    <p:sldMasterId id="2147483858" r:id="rId98"/>
    <p:sldMasterId id="2147483860" r:id="rId99"/>
  </p:sldMasterIdLst>
  <p:notesMasterIdLst>
    <p:notesMasterId r:id="rId116"/>
  </p:notesMasterIdLst>
  <p:sldIdLst>
    <p:sldId id="256" r:id="rId100"/>
    <p:sldId id="258" r:id="rId101"/>
    <p:sldId id="269" r:id="rId102"/>
    <p:sldId id="284" r:id="rId103"/>
    <p:sldId id="273" r:id="rId104"/>
    <p:sldId id="274" r:id="rId105"/>
    <p:sldId id="275" r:id="rId106"/>
    <p:sldId id="276" r:id="rId107"/>
    <p:sldId id="277" r:id="rId108"/>
    <p:sldId id="278" r:id="rId109"/>
    <p:sldId id="279" r:id="rId110"/>
    <p:sldId id="280" r:id="rId111"/>
    <p:sldId id="281" r:id="rId112"/>
    <p:sldId id="282" r:id="rId113"/>
    <p:sldId id="283" r:id="rId114"/>
    <p:sldId id="272" r:id="rId115"/>
  </p:sldIdLst>
  <p:sldSz cx="1219358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presProps" Target="presProp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12" Type="http://schemas.openxmlformats.org/officeDocument/2006/relationships/slide" Target="slides/slide1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14.xml"/><Relationship Id="rId118" Type="http://schemas.openxmlformats.org/officeDocument/2006/relationships/viewProps" Target="viewProps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4.xml"/><Relationship Id="rId108" Type="http://schemas.openxmlformats.org/officeDocument/2006/relationships/slide" Target="slides/slide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15.xml"/><Relationship Id="rId11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10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" Target="slides/slide5.xml"/><Relationship Id="rId12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" Target="slides/slide11.xml"/><Relationship Id="rId115" Type="http://schemas.openxmlformats.org/officeDocument/2006/relationships/slide" Target="slides/slide16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.xml"/><Relationship Id="rId105" Type="http://schemas.openxmlformats.org/officeDocument/2006/relationships/slide" Target="slides/slide6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" Target="slides/slide12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1400" b="0" strike="noStrike" spc="-1">
                <a:solidFill>
                  <a:schemeClr val="lt1"/>
                </a:solidFill>
                <a:latin typeface="Arial"/>
              </a:rPr>
              <a:t>Click to move the slide</a:t>
            </a: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Click to edit the notes format</a:t>
            </a:r>
          </a:p>
        </p:txBody>
      </p:sp>
      <p:sp>
        <p:nvSpPr>
          <p:cNvPr id="7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&lt;header&gt;</a:t>
            </a:r>
          </a:p>
        </p:txBody>
      </p:sp>
      <p:sp>
        <p:nvSpPr>
          <p:cNvPr id="742" name="PlaceHolder 4"/>
          <p:cNvSpPr>
            <a:spLocks noGrp="1"/>
          </p:cNvSpPr>
          <p:nvPr>
            <p:ph type="dt" idx="2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&lt;date/time&gt;</a:t>
            </a:r>
          </a:p>
        </p:txBody>
      </p:sp>
      <p:sp>
        <p:nvSpPr>
          <p:cNvPr id="743" name="PlaceHolder 5"/>
          <p:cNvSpPr>
            <a:spLocks noGrp="1"/>
          </p:cNvSpPr>
          <p:nvPr>
            <p:ph type="ftr" idx="3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744" name="PlaceHolder 6"/>
          <p:cNvSpPr>
            <a:spLocks noGrp="1"/>
          </p:cNvSpPr>
          <p:nvPr>
            <p:ph type="sldNum" idx="4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r">
              <a:buNone/>
            </a:pPr>
            <a:fld id="{AF85A236-AE69-4B24-89B0-681449B1B72A}" type="slidenum">
              <a:rPr lang="en-US" sz="14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487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855D69-71C4-4514-BF3B-3841DDE39F22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6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7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8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B4C999B-8F28-4427-AF13-17BFCCD36C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7083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10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6649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11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21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53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758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217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887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8FE1C4-6D4E-4BFA-83D9-2E505E3DBBFE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2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2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84B1BE4-DF03-4716-A9E1-DE7D21D655FD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16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789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08448D-EC6F-4EA6-8A1C-4F4FC1D895A5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88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2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F724F1E-E3AA-4E4E-AAA2-26AD2A3D2047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730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3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519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46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66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6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15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7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05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78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PlaceHolder 1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0000" cy="456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A7FB36E-AE33-498F-BE08-E288891A6798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90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0" name="Text Box 3"/>
          <p:cNvSpPr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25CB91-B4C9-4B76-B94A-3F1CF91BE521}" type="slidenum">
              <a:rPr lang="en-GB" sz="1400" b="0" strike="noStrike" spc="-1">
                <a:solidFill>
                  <a:srgbClr val="000000"/>
                </a:solidFill>
                <a:latin typeface="Arial"/>
                <a:ea typeface="+mn-ea"/>
              </a:rPr>
              <a:t>9</a:t>
            </a:fld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515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14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838080" y="2709000"/>
            <a:ext cx="8210520" cy="20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14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838080" y="2709000"/>
            <a:ext cx="8210520" cy="20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P 1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14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 1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1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3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E83FF47-9CD7-4C33-ADEE-F6E3414CF8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4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5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6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P7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0.xml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1.xml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2.xml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3.xml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4.xml"/></Relationships>
</file>

<file path=ppt/slideMasters/_rels/slideMaster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5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86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87.xml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88.xml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0.xml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1.xml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2.xml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3.xml"/></Relationships>
</file>

<file path=ppt/slideMasters/_rels/slideMaster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4.xml"/><Relationship Id="rId1" Type="http://schemas.openxmlformats.org/officeDocument/2006/relationships/slideLayout" Target="../slideLayouts/slideLayout94.xml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5.xml"/></Relationships>
</file>

<file path=ppt/slideMasters/_rels/slideMaster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96.xml"/></Relationships>
</file>

<file path=ppt/slideMasters/_rels/slideMaster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97.xml"/></Relationships>
</file>

<file path=ppt/slideMasters/_rels/slideMaster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Masters/_rels/slideMaster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2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2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4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7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8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84240" y="2997000"/>
            <a:ext cx="6948720" cy="172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1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15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116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17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118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20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121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122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2637000"/>
            <a:ext cx="10513800" cy="338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25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126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27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128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30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132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9880" y="263700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183280" y="2637000"/>
            <a:ext cx="6173280" cy="3223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839880" y="3861000"/>
            <a:ext cx="3931920" cy="2007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37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38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84240" y="2997000"/>
            <a:ext cx="6948720" cy="172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chemeClr val="lt1"/>
                </a:solidFill>
                <a:latin typeface="Trebuchet M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chemeClr val="lt1"/>
                </a:solidFill>
                <a:latin typeface="Trebuchet M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1" strike="noStrike" spc="-1">
                <a:solidFill>
                  <a:schemeClr val="lt1"/>
                </a:solidFill>
                <a:latin typeface="Trebuchet M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chemeClr val="lt1"/>
                </a:solidFill>
                <a:latin typeface="Trebuchet M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chemeClr val="lt1"/>
                </a:solidFill>
                <a:latin typeface="Trebuchet M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chemeClr val="lt1"/>
                </a:solidFill>
                <a:latin typeface="Trebuchet M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chemeClr val="lt1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42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1700640"/>
            <a:ext cx="8714520" cy="59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38080" y="2781000"/>
            <a:ext cx="7922520" cy="339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chemeClr val="lt1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chemeClr val="lt1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49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50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984240" y="2997000"/>
            <a:ext cx="6948720" cy="1728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54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838080" y="2709000"/>
            <a:ext cx="5179680" cy="3466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chemeClr val="lt1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chemeClr val="lt1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170760" y="2709000"/>
            <a:ext cx="5181120" cy="3466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chemeClr val="lt1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chemeClr val="lt1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chemeClr val="lt1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title"/>
          </p:nvPr>
        </p:nvSpPr>
        <p:spPr>
          <a:xfrm>
            <a:off x="838080" y="1700640"/>
            <a:ext cx="8714520" cy="59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59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60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838080" y="1700640"/>
            <a:ext cx="8714520" cy="59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63" name="Picture 2"/>
          <p:cNvPicPr/>
          <p:nvPr/>
        </p:nvPicPr>
        <p:blipFill>
          <a:blip r:embed="rId3"/>
          <a:stretch/>
        </p:blipFill>
        <p:spPr>
          <a:xfrm>
            <a:off x="0" y="-57240"/>
            <a:ext cx="12191760" cy="6914880"/>
          </a:xfrm>
          <a:prstGeom prst="rect">
            <a:avLst/>
          </a:prstGeom>
          <a:ln w="0">
            <a:noFill/>
          </a:ln>
        </p:spPr>
      </p:pic>
      <p:sp>
        <p:nvSpPr>
          <p:cNvPr id="164" name="Rectangle 3"/>
          <p:cNvSpPr/>
          <p:nvPr/>
        </p:nvSpPr>
        <p:spPr>
          <a:xfrm>
            <a:off x="0" y="4680"/>
            <a:ext cx="12191760" cy="685296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66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67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168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72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73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4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15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6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17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9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21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5183280" y="2565000"/>
            <a:ext cx="6173280" cy="329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title"/>
          </p:nvPr>
        </p:nvSpPr>
        <p:spPr>
          <a:xfrm>
            <a:off x="839880" y="256500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839880" y="3789000"/>
            <a:ext cx="3931920" cy="2079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79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80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86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87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731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en-GB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to edit the title text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93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94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199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00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07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08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24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25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29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30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37" name="Text Box 2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38" name="Picture 3"/>
          <p:cNvPicPr/>
          <p:nvPr/>
        </p:nvPicPr>
        <p:blipFill>
          <a:blip r:embed="rId3"/>
          <a:stretch/>
        </p:blipFill>
        <p:spPr>
          <a:xfrm>
            <a:off x="695160" y="258840"/>
            <a:ext cx="10775520" cy="5522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4"/>
          <p:cNvPicPr/>
          <p:nvPr/>
        </p:nvPicPr>
        <p:blipFill>
          <a:blip r:embed="rId4"/>
          <a:stretch/>
        </p:blipFill>
        <p:spPr>
          <a:xfrm>
            <a:off x="7920000" y="380880"/>
            <a:ext cx="1401480" cy="30600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5"/>
          <p:cNvPicPr/>
          <p:nvPr/>
        </p:nvPicPr>
        <p:blipFill>
          <a:blip r:embed="rId5"/>
          <a:stretch/>
        </p:blipFill>
        <p:spPr>
          <a:xfrm>
            <a:off x="9934560" y="417600"/>
            <a:ext cx="1139400" cy="234720"/>
          </a:xfrm>
          <a:prstGeom prst="rect">
            <a:avLst/>
          </a:prstGeom>
          <a:ln w="0">
            <a:noFill/>
          </a:ln>
        </p:spPr>
      </p:pic>
      <p:sp>
        <p:nvSpPr>
          <p:cNvPr id="241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51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5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53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57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5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59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6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27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8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29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1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33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body"/>
          </p:nvPr>
        </p:nvSpPr>
        <p:spPr>
          <a:xfrm>
            <a:off x="836640" y="3357000"/>
            <a:ext cx="10513800" cy="267408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title"/>
          </p:nvPr>
        </p:nvSpPr>
        <p:spPr>
          <a:xfrm>
            <a:off x="839880" y="249300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6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64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65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69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70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71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74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75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76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81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8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83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9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9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92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29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297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298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0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0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02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07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0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09" name="Text Box 4"/>
          <p:cNvSpPr/>
          <p:nvPr/>
        </p:nvSpPr>
        <p:spPr>
          <a:xfrm>
            <a:off x="1046160" y="287280"/>
            <a:ext cx="65829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WP1 POLICY DIALOGUE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2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21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22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2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27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28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9" name="PlaceHolder 1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7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38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9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40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2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44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724960" y="2565000"/>
            <a:ext cx="2626920" cy="361008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2565000"/>
            <a:ext cx="7733880" cy="361008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3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33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34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3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39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40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4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44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45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6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5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51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52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59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60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61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64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65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66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6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69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70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75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76" name="Rectangle 3"/>
          <p:cNvSpPr/>
          <p:nvPr/>
        </p:nvSpPr>
        <p:spPr>
          <a:xfrm>
            <a:off x="0" y="6516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77" name="Text Box 4"/>
          <p:cNvSpPr/>
          <p:nvPr/>
        </p:nvSpPr>
        <p:spPr>
          <a:xfrm>
            <a:off x="1035000" y="28584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WP2 MONITORING FOR AGENDA SETTING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8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89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90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394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395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396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8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49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0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51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3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55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0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0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02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0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07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08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11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1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13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4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1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19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20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5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27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2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29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3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33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34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3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37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38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4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44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45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WP3 CAPACITY BUILDING &amp; SUPPORT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6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5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57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58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9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6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63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64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5" name="PlaceHolder 1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8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69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0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71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3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75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264312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3717000"/>
            <a:ext cx="10513800" cy="2458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6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69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70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74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75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76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79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80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81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8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87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88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495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496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497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0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01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02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3" name="PlaceHolder 1"/>
          <p:cNvSpPr>
            <a:spLocks noGrp="1"/>
          </p:cNvSpPr>
          <p:nvPr>
            <p:ph type="sldNum" idx="1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>
            <a:lvl1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898989"/>
                </a:solidFill>
                <a:latin typeface="Calibri"/>
                <a:ea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03A6E5E-B5DD-4087-B037-A9841DDCFC1C}" type="slidenum">
              <a:rPr lang="en-GB" sz="1200" b="0" strike="noStrike" spc="-1">
                <a:solidFill>
                  <a:srgbClr val="898989"/>
                </a:solidFill>
                <a:latin typeface="Calibri"/>
                <a:ea typeface="Trebuchet M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05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06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07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1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13" name="Rectangle 3"/>
          <p:cNvSpPr/>
          <p:nvPr/>
        </p:nvSpPr>
        <p:spPr>
          <a:xfrm>
            <a:off x="0" y="9360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14" name="Text Box 4"/>
          <p:cNvSpPr/>
          <p:nvPr/>
        </p:nvSpPr>
        <p:spPr>
          <a:xfrm>
            <a:off x="1035000" y="29196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WP4 ALIGNING PRIORITIES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5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19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20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21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rgbClr val="000000"/>
                </a:solidFill>
                <a:latin typeface="Trebuchet MS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rgbClr val="000000"/>
                </a:solidFill>
                <a:latin typeface="Trebuchet MS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1" strike="noStrike" spc="-1">
                <a:solidFill>
                  <a:srgbClr val="000000"/>
                </a:solidFill>
                <a:latin typeface="Trebuchet MS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1" strike="noStrike" spc="-1">
                <a:solidFill>
                  <a:srgbClr val="000000"/>
                </a:solidFill>
                <a:latin typeface="Trebuchet MS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1" strike="noStrike" spc="-1">
                <a:solidFill>
                  <a:srgbClr val="000000"/>
                </a:solidFill>
                <a:latin typeface="Trebuchet M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26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27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28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9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9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80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81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82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84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86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984240" y="2637000"/>
            <a:ext cx="10512720" cy="1295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33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35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6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40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4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42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3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47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4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49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0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53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54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55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6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57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61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6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63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4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8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69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71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7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73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4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77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7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79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0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82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83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84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5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590" name="Picture 2"/>
          <p:cNvPicPr/>
          <p:nvPr/>
        </p:nvPicPr>
        <p:blipFill>
          <a:blip r:embed="rId3"/>
          <a:stretch/>
        </p:blipFill>
        <p:spPr>
          <a:xfrm>
            <a:off x="69048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59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592" name="Text Box 4"/>
          <p:cNvSpPr/>
          <p:nvPr/>
        </p:nvSpPr>
        <p:spPr>
          <a:xfrm>
            <a:off x="1035000" y="287280"/>
            <a:ext cx="894204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WP5 REGIONAL PILOT ACTIVITIES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3" name="Inhaltsplatzhalter 2"/>
          <p:cNvSpPr/>
          <p:nvPr/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endParaRPr lang="de-AT" sz="2400" b="1" strike="noStrike" spc="-1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sp>
        <p:nvSpPr>
          <p:cNvPr id="594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0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04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5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89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90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91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92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94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96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body"/>
          </p:nvPr>
        </p:nvSpPr>
        <p:spPr>
          <a:xfrm>
            <a:off x="838080" y="3717000"/>
            <a:ext cx="5179680" cy="2458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70760" y="3717000"/>
            <a:ext cx="5181120" cy="2458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title"/>
          </p:nvPr>
        </p:nvSpPr>
        <p:spPr>
          <a:xfrm>
            <a:off x="838080" y="249300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0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09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0" name="PlaceHolder 1"/>
          <p:cNvSpPr>
            <a:spLocks noGrp="1"/>
          </p:cNvSpPr>
          <p:nvPr>
            <p:ph type="body"/>
          </p:nvPr>
        </p:nvSpPr>
        <p:spPr>
          <a:xfrm>
            <a:off x="838080" y="980640"/>
            <a:ext cx="773388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title"/>
          </p:nvPr>
        </p:nvSpPr>
        <p:spPr>
          <a:xfrm>
            <a:off x="8724960" y="980640"/>
            <a:ext cx="2626920" cy="519444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1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14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1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19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Click here to </a:t>
            </a:r>
            <a:br>
              <a:rPr sz="4800"/>
            </a:br>
            <a:r>
              <a:rPr lang="it-IT" sz="4800" b="1" strike="noStrike" spc="-1">
                <a:solidFill>
                  <a:schemeClr val="dk1"/>
                </a:solidFill>
                <a:latin typeface="Trebuchet MS"/>
                <a:ea typeface="Trebuchet MS"/>
              </a:rPr>
              <a:t>edit the title</a:t>
            </a:r>
            <a:endParaRPr lang="en-GB" sz="48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2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23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4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2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29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4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36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37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4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41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4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44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49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50" name="Text Box 4"/>
          <p:cNvSpPr/>
          <p:nvPr/>
        </p:nvSpPr>
        <p:spPr>
          <a:xfrm>
            <a:off x="1035000" y="293760"/>
            <a:ext cx="1013580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WP6 WESTERN BALKANS INFO HUB &amp; COMMUNICATION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1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53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61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62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63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01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102" name="Text Box 3"/>
          <p:cNvSpPr/>
          <p:nvPr/>
        </p:nvSpPr>
        <p:spPr>
          <a:xfrm>
            <a:off x="10704600" y="504720"/>
            <a:ext cx="185400" cy="36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03" name="Picture 4"/>
          <p:cNvPicPr/>
          <p:nvPr/>
        </p:nvPicPr>
        <p:blipFill>
          <a:blip r:embed="rId4"/>
          <a:stretch/>
        </p:blipFill>
        <p:spPr>
          <a:xfrm>
            <a:off x="955800" y="6022800"/>
            <a:ext cx="1879200" cy="393480"/>
          </a:xfrm>
          <a:prstGeom prst="rect">
            <a:avLst/>
          </a:prstGeom>
          <a:ln w="0">
            <a:noFill/>
          </a:ln>
        </p:spPr>
      </p:pic>
      <p:sp>
        <p:nvSpPr>
          <p:cNvPr id="104" name="Text Box 5"/>
          <p:cNvSpPr/>
          <p:nvPr/>
        </p:nvSpPr>
        <p:spPr>
          <a:xfrm>
            <a:off x="3392640" y="6022800"/>
            <a:ext cx="4030200" cy="39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POLICY ANSWERS is funded by the European Commission through the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Horizon Europe project "R&amp;I policy making, implementation and support 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15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" b="0" strike="noStrike" spc="-1">
                <a:solidFill>
                  <a:srgbClr val="000000"/>
                </a:solidFill>
                <a:latin typeface="Trebuchet MS"/>
                <a:ea typeface="Trebuchet MS"/>
              </a:rPr>
              <a:t>in the Western Balkans", Grant Agreement N° 10105887.a</a:t>
            </a: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Rectangle 6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en-GB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106" name="Picture 7"/>
          <p:cNvPicPr/>
          <p:nvPr/>
        </p:nvPicPr>
        <p:blipFill>
          <a:blip r:embed="rId5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8"/>
          <p:cNvPicPr/>
          <p:nvPr/>
        </p:nvPicPr>
        <p:blipFill>
          <a:blip r:embed="rId6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108" name="CasellaDiTesto 2"/>
          <p:cNvSpPr/>
          <p:nvPr/>
        </p:nvSpPr>
        <p:spPr>
          <a:xfrm>
            <a:off x="3414240" y="6012720"/>
            <a:ext cx="3384000" cy="412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POLICY ANSWERS, “R&amp;I POLICY making, implementation ANd Support </a:t>
            </a:r>
            <a:br>
              <a:rPr sz="700"/>
            </a:b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in the WEsteRn BalkanS”, is a Horizon Europe project funded by 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</a:tabLst>
            </a:pPr>
            <a:r>
              <a:rPr lang="it-IT" sz="700" b="0" strike="noStrike" spc="-1">
                <a:solidFill>
                  <a:schemeClr val="dk1"/>
                </a:solidFill>
                <a:latin typeface="Trebuchet MS"/>
                <a:ea typeface="Trebuchet MS"/>
              </a:rPr>
              <a:t>the European Commission, Grant Agreement  N° 101058873. </a:t>
            </a:r>
            <a:endParaRPr lang="en-US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9880" y="245376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39880" y="312876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73640" y="312876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38080" y="3816000"/>
            <a:ext cx="5179680" cy="2359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6170760" y="3816000"/>
            <a:ext cx="5181120" cy="2359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67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68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69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7801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Ckick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73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74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75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6" name="PlaceHolder 1"/>
          <p:cNvSpPr>
            <a:spLocks noGrp="1"/>
          </p:cNvSpPr>
          <p:nvPr>
            <p:ph type="body"/>
          </p:nvPr>
        </p:nvSpPr>
        <p:spPr>
          <a:xfrm>
            <a:off x="838080" y="2061000"/>
            <a:ext cx="517968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6170760" y="2061000"/>
            <a:ext cx="5181120" cy="41140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title"/>
          </p:nvPr>
        </p:nvSpPr>
        <p:spPr>
          <a:xfrm>
            <a:off x="838080" y="908640"/>
            <a:ext cx="10513800" cy="10076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master title format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80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81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82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839880" y="1038240"/>
            <a:ext cx="1051668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839880" y="1750320"/>
            <a:ext cx="515736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6173640" y="1750320"/>
            <a:ext cx="5182920" cy="587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subtitle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6" name="PlaceHolder 4"/>
          <p:cNvSpPr>
            <a:spLocks noGrp="1"/>
          </p:cNvSpPr>
          <p:nvPr>
            <p:ph type="body"/>
          </p:nvPr>
        </p:nvSpPr>
        <p:spPr>
          <a:xfrm>
            <a:off x="838080" y="2462040"/>
            <a:ext cx="517968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7" name="PlaceHolder 5"/>
          <p:cNvSpPr>
            <a:spLocks noGrp="1"/>
          </p:cNvSpPr>
          <p:nvPr>
            <p:ph type="body"/>
          </p:nvPr>
        </p:nvSpPr>
        <p:spPr>
          <a:xfrm>
            <a:off x="6170760" y="2462040"/>
            <a:ext cx="5181120" cy="37130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89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90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91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838080" y="957240"/>
            <a:ext cx="10513800" cy="4703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 here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94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95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696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698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699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00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2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20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05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706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07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8" name="PlaceHolder 1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328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AT" sz="3200" b="0" strike="noStrike" spc="-1">
                <a:solidFill>
                  <a:schemeClr val="lt1"/>
                </a:solidFill>
                <a:latin typeface="Arial"/>
                <a:ea typeface="Trebuchet MS"/>
              </a:rPr>
              <a:t>Images/photo</a:t>
            </a:r>
            <a:endParaRPr lang="en-GB" sz="32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3931920" cy="1069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839880" y="2205000"/>
            <a:ext cx="3931920" cy="36637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insert text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12" name="Picture 2"/>
          <p:cNvPicPr/>
          <p:nvPr/>
        </p:nvPicPr>
        <p:blipFill>
          <a:blip r:embed="rId3"/>
          <a:stretch/>
        </p:blipFill>
        <p:spPr>
          <a:xfrm>
            <a:off x="695160" y="258840"/>
            <a:ext cx="10770840" cy="552240"/>
          </a:xfrm>
          <a:prstGeom prst="rect">
            <a:avLst/>
          </a:prstGeom>
          <a:ln w="0">
            <a:noFill/>
          </a:ln>
        </p:spPr>
      </p:pic>
      <p:sp>
        <p:nvSpPr>
          <p:cNvPr id="713" name="Rectangle 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14" name="Text Box 4"/>
          <p:cNvSpPr/>
          <p:nvPr/>
        </p:nvSpPr>
        <p:spPr>
          <a:xfrm>
            <a:off x="1028880" y="287280"/>
            <a:ext cx="9272160" cy="48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strike="noStrike" spc="-1">
                <a:solidFill>
                  <a:srgbClr val="FFFFFF"/>
                </a:solidFill>
                <a:latin typeface="Trebuchet MS"/>
                <a:ea typeface="Trebuchet MS"/>
              </a:rPr>
              <a:t>WP7 PROJECT MANAGEMENT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5" name="PlaceHolder 1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3800" cy="4349520"/>
          </a:xfrm>
          <a:prstGeom prst="rect">
            <a:avLst/>
          </a:prstGeom>
          <a:noFill/>
          <a:ln w="0">
            <a:noFill/>
          </a:ln>
        </p:spPr>
        <p:txBody>
          <a:bodyPr vert="eaVert"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title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First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title"/>
          </p:nvPr>
        </p:nvSpPr>
        <p:spPr>
          <a:xfrm>
            <a:off x="839880" y="987480"/>
            <a:ext cx="10512000" cy="7131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Click here to edit title</a:t>
            </a:r>
            <a:endParaRPr lang="en-GB" sz="3200" b="0" strike="noStrike" spc="-1">
              <a:solidFill>
                <a:schemeClr val="lt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718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19" name="Rectangle 3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20" name="Picture 4"/>
          <p:cNvPicPr/>
          <p:nvPr/>
        </p:nvPicPr>
        <p:blipFill>
          <a:blip r:embed="rId4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721" name="Picture 5"/>
          <p:cNvPicPr/>
          <p:nvPr/>
        </p:nvPicPr>
        <p:blipFill>
          <a:blip r:embed="rId5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722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23" name="Text Box 7"/>
          <p:cNvSpPr/>
          <p:nvPr/>
        </p:nvSpPr>
        <p:spPr>
          <a:xfrm>
            <a:off x="8980560" y="3208320"/>
            <a:ext cx="2628720" cy="10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THANK YOU!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4" name="Text Box 8"/>
          <p:cNvSpPr/>
          <p:nvPr/>
        </p:nvSpPr>
        <p:spPr>
          <a:xfrm>
            <a:off x="3192480" y="5049720"/>
            <a:ext cx="3036600" cy="121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https://www.facebook.com/WBInfoHub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https://x.com/wbinfohub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https://www.linkedin.com/company/wbinfohub/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8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8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www.westernbalkans-infohub.eu</a:t>
            </a:r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25" name="Picture 9"/>
          <p:cNvPicPr/>
          <p:nvPr/>
        </p:nvPicPr>
        <p:blipFill>
          <a:blip r:embed="rId6"/>
          <a:stretch/>
        </p:blipFill>
        <p:spPr>
          <a:xfrm>
            <a:off x="955800" y="5000760"/>
            <a:ext cx="1402920" cy="1285560"/>
          </a:xfrm>
          <a:prstGeom prst="rect">
            <a:avLst/>
          </a:prstGeom>
          <a:ln w="0">
            <a:noFill/>
          </a:ln>
        </p:spPr>
      </p:pic>
      <p:pic>
        <p:nvPicPr>
          <p:cNvPr id="726" name="Picture 10"/>
          <p:cNvPicPr/>
          <p:nvPr/>
        </p:nvPicPr>
        <p:blipFill>
          <a:blip r:embed="rId7"/>
          <a:stretch/>
        </p:blipFill>
        <p:spPr>
          <a:xfrm>
            <a:off x="2936880" y="5119560"/>
            <a:ext cx="304560" cy="659880"/>
          </a:xfrm>
          <a:prstGeom prst="rect">
            <a:avLst/>
          </a:prstGeom>
          <a:ln w="0">
            <a:noFill/>
          </a:ln>
        </p:spPr>
      </p:pic>
      <p:sp>
        <p:nvSpPr>
          <p:cNvPr id="727" name="PlaceHolder 1"/>
          <p:cNvSpPr>
            <a:spLocks noGrp="1"/>
          </p:cNvSpPr>
          <p:nvPr>
            <p:ph type="body"/>
          </p:nvPr>
        </p:nvSpPr>
        <p:spPr>
          <a:xfrm>
            <a:off x="838080" y="2709000"/>
            <a:ext cx="8210520" cy="208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Edit text</a:t>
            </a:r>
            <a:endParaRPr lang="en-GB" sz="2400" b="1" strike="noStrike" spc="-1">
              <a:solidFill>
                <a:srgbClr val="000000"/>
              </a:solidFill>
              <a:latin typeface="Trebuchet MS"/>
            </a:endParaRPr>
          </a:p>
          <a:p>
            <a:pPr marL="743040" indent="-28584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Firsl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1430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Second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  <a:p>
            <a:pPr marL="16002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6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Third level</a:t>
            </a:r>
            <a:endParaRPr lang="en-GB" sz="1600" b="1" strike="noStrike" spc="-1">
              <a:solidFill>
                <a:srgbClr val="000000"/>
              </a:solidFill>
              <a:latin typeface="Trebuchet MS"/>
            </a:endParaRPr>
          </a:p>
          <a:p>
            <a:pPr marL="2057400" indent="-228600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buNone/>
              <a:tabLst>
                <a:tab pos="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Fourth level</a:t>
            </a:r>
            <a:endParaRPr lang="en-GB" sz="1800" b="1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GB" sz="1400" b="0" strike="noStrike" spc="-1">
                <a:solidFill>
                  <a:schemeClr val="lt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Picture 2"/>
          <p:cNvPicPr/>
          <p:nvPr/>
        </p:nvPicPr>
        <p:blipFill>
          <a:blip r:embed="rId3"/>
          <a:srcRect b="-3135"/>
          <a:stretch/>
        </p:blipFill>
        <p:spPr>
          <a:xfrm>
            <a:off x="50760" y="46080"/>
            <a:ext cx="12089880" cy="7083000"/>
          </a:xfrm>
          <a:prstGeom prst="rect">
            <a:avLst/>
          </a:prstGeom>
          <a:ln w="0">
            <a:noFill/>
          </a:ln>
        </p:spPr>
      </p:pic>
      <p:sp>
        <p:nvSpPr>
          <p:cNvPr id="730" name="Rectangl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31" name="Rectangle 3"/>
          <p:cNvSpPr/>
          <p:nvPr/>
        </p:nvSpPr>
        <p:spPr>
          <a:xfrm>
            <a:off x="0" y="-9360"/>
            <a:ext cx="12191760" cy="686700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pic>
        <p:nvPicPr>
          <p:cNvPr id="732" name="Picture 4"/>
          <p:cNvPicPr/>
          <p:nvPr/>
        </p:nvPicPr>
        <p:blipFill>
          <a:blip r:embed="rId4"/>
          <a:srcRect l="50168" t="72198"/>
          <a:stretch/>
        </p:blipFill>
        <p:spPr>
          <a:xfrm>
            <a:off x="0" y="50760"/>
            <a:ext cx="3809520" cy="1747440"/>
          </a:xfrm>
          <a:prstGeom prst="rect">
            <a:avLst/>
          </a:prstGeom>
          <a:ln w="0">
            <a:noFill/>
          </a:ln>
        </p:spPr>
      </p:pic>
      <p:pic>
        <p:nvPicPr>
          <p:cNvPr id="733" name="Picture 5"/>
          <p:cNvPicPr/>
          <p:nvPr/>
        </p:nvPicPr>
        <p:blipFill>
          <a:blip r:embed="rId5"/>
          <a:stretch/>
        </p:blipFill>
        <p:spPr>
          <a:xfrm>
            <a:off x="955800" y="749160"/>
            <a:ext cx="2071440" cy="453600"/>
          </a:xfrm>
          <a:prstGeom prst="rect">
            <a:avLst/>
          </a:prstGeom>
          <a:ln w="0">
            <a:noFill/>
          </a:ln>
        </p:spPr>
      </p:pic>
      <p:sp>
        <p:nvSpPr>
          <p:cNvPr id="734" name="Rectangle 6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146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35" name="Text Box 7"/>
          <p:cNvSpPr/>
          <p:nvPr/>
        </p:nvSpPr>
        <p:spPr>
          <a:xfrm>
            <a:off x="8980560" y="3208320"/>
            <a:ext cx="2628720" cy="106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 defTabSz="457200">
              <a:lnSpc>
                <a:spcPct val="9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THANK YOU!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6" name="Text Box 8"/>
          <p:cNvSpPr/>
          <p:nvPr/>
        </p:nvSpPr>
        <p:spPr>
          <a:xfrm>
            <a:off x="3192480" y="5049720"/>
            <a:ext cx="3036600" cy="121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https://www.facebook.com/WBInfoHub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https://x.com/wbinfohub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701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8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https://www.linkedin.com/company/wbinfohub/</a:t>
            </a: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8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800" b="0" strike="noStrike" spc="-1">
              <a:solidFill>
                <a:srgbClr val="000000"/>
              </a:solidFill>
              <a:latin typeface="Calibri"/>
            </a:endParaRPr>
          </a:p>
          <a:p>
            <a:pPr defTabSz="457200">
              <a:lnSpc>
                <a:spcPts val="18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b="1" strike="noStrike" spc="-1">
                <a:solidFill>
                  <a:srgbClr val="000000"/>
                </a:solidFill>
                <a:latin typeface="Trebuchet MS"/>
                <a:ea typeface="Trebuchet MS"/>
              </a:rPr>
              <a:t>www.westernbalkans-infohub.eu</a:t>
            </a:r>
            <a:endParaRPr lang="en-US" sz="1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37" name="Picture 9"/>
          <p:cNvPicPr/>
          <p:nvPr/>
        </p:nvPicPr>
        <p:blipFill>
          <a:blip r:embed="rId6"/>
          <a:stretch/>
        </p:blipFill>
        <p:spPr>
          <a:xfrm>
            <a:off x="955800" y="5000760"/>
            <a:ext cx="1402920" cy="1285560"/>
          </a:xfrm>
          <a:prstGeom prst="rect">
            <a:avLst/>
          </a:prstGeom>
          <a:ln w="0">
            <a:noFill/>
          </a:ln>
        </p:spPr>
      </p:pic>
      <p:pic>
        <p:nvPicPr>
          <p:cNvPr id="738" name="Picture 10"/>
          <p:cNvPicPr/>
          <p:nvPr/>
        </p:nvPicPr>
        <p:blipFill>
          <a:blip r:embed="rId7"/>
          <a:stretch/>
        </p:blipFill>
        <p:spPr>
          <a:xfrm>
            <a:off x="2936880" y="5119560"/>
            <a:ext cx="304560" cy="6598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 Box 2"/>
          <p:cNvSpPr/>
          <p:nvPr/>
        </p:nvSpPr>
        <p:spPr>
          <a:xfrm>
            <a:off x="955800" y="4911840"/>
            <a:ext cx="5636880" cy="65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955800" y="2901750"/>
            <a:ext cx="6948720" cy="172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GB" sz="4800" b="1" spc="-1" dirty="0">
                <a:solidFill>
                  <a:srgbClr val="000000"/>
                </a:solidFill>
              </a:rPr>
              <a:t>Pitch Deck Template </a:t>
            </a:r>
            <a:endParaRPr lang="en-GB" sz="4800" b="1" strike="noStrike" spc="-1" dirty="0">
              <a:solidFill>
                <a:srgbClr val="000000"/>
              </a:solidFill>
              <a:latin typeface="Trebuchet MS"/>
              <a:ea typeface="Trebuchet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45"/>
          <a:stretch/>
        </p:blipFill>
        <p:spPr>
          <a:xfrm>
            <a:off x="6815102" y="5568840"/>
            <a:ext cx="1170055" cy="10198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7.	Competition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Show relevant competitors and their products/solutions .What are the differences and how do companies stand out? (graphical or tabular forms help to give a good overview)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263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113835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8.	Value Proposition/ USP (1-2 slides)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What is company USP compared to other solutions? Show the concrete benefits that your product/service offers to potential customers, clients, etc.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1677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9.	Business model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Present your business model and its </a:t>
            </a:r>
            <a:r>
              <a:rPr lang="en-US" sz="2400" b="1" spc="-1" dirty="0" err="1">
                <a:solidFill>
                  <a:schemeClr val="dk1"/>
                </a:solidFill>
              </a:rPr>
              <a:t>scalability.Outline</a:t>
            </a:r>
            <a:r>
              <a:rPr lang="en-US" sz="2400" b="1" spc="-1" dirty="0">
                <a:solidFill>
                  <a:schemeClr val="dk1"/>
                </a:solidFill>
              </a:rPr>
              <a:t> your revenue model, cost &amp; pricing structure and (if necessary) distribution strategy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10553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39" y="1124640"/>
            <a:ext cx="11455221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10. Traction &amp; Status Quo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Explain the progress of your company and provide some traction (recent achievements, success stories).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625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11. Next Steps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Where are you at the moment? What are the next milestones? End your pitch with a “call to action” for the audience.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315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39" y="1124640"/>
            <a:ext cx="11726825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12. Conclusion &amp; Contacts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Don’t forget to include your contact details on the very last slide.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711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Text Box 1"/>
          <p:cNvSpPr/>
          <p:nvPr/>
        </p:nvSpPr>
        <p:spPr>
          <a:xfrm>
            <a:off x="2820960" y="2943360"/>
            <a:ext cx="5576400" cy="192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 Box 2"/>
          <p:cNvSpPr/>
          <p:nvPr/>
        </p:nvSpPr>
        <p:spPr>
          <a:xfrm>
            <a:off x="955800" y="5521320"/>
            <a:ext cx="6652800" cy="54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51" name="Text Box 3"/>
          <p:cNvSpPr/>
          <p:nvPr/>
        </p:nvSpPr>
        <p:spPr>
          <a:xfrm>
            <a:off x="955800" y="6127920"/>
            <a:ext cx="6652800" cy="54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52" name="Text Box 4"/>
          <p:cNvSpPr/>
          <p:nvPr/>
        </p:nvSpPr>
        <p:spPr>
          <a:xfrm>
            <a:off x="955800" y="4925880"/>
            <a:ext cx="6652800" cy="54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782069" y="2417275"/>
            <a:ext cx="7164720" cy="387096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r>
              <a:rPr lang="en-US" sz="4800" b="1" spc="-1" dirty="0">
                <a:solidFill>
                  <a:schemeClr val="lt1"/>
                </a:solidFill>
              </a:rPr>
              <a:t>The world’s largest support Network for innovative SMEs with international ambitions</a:t>
            </a:r>
            <a:endParaRPr lang="en-GB" sz="4800" b="1" strike="noStrike" spc="-1" dirty="0">
              <a:solidFill>
                <a:schemeClr val="lt1"/>
              </a:solidFill>
              <a:latin typeface="Trebuchet MS"/>
              <a:ea typeface="Trebuchet MS"/>
            </a:endParaRPr>
          </a:p>
        </p:txBody>
      </p:sp>
      <p:pic>
        <p:nvPicPr>
          <p:cNvPr id="7" name="Picture 4" descr="https://uc40c894b0a0445af39d0276ccd8.previews.dropboxusercontent.com/p/thumb/ACD4O9L80-63f1REAn1rNPLLn68Z_eV2wQZuUngsX1y-nwmfnd8t6tMelJzvkeABNYNOaE625fc5BbpdC-9JYu0V7OhB_vsC7zTXnuCis9ci06Z7wg_505o7EesQ8dXUpcUZbVHwEOFN_5IBWwgRNyWeKvk1U_cbS7BSdj-X_C0NQcRZFbQEX4LfyMcu8BJtX_VfcE5p53q4tKGpPXWoPG3EJ6cDmByXlx94d_Cxf_qpRJ1yzj8eVtqCgwy2sNAQb8Lx46Oe9dT2OX4wak5ePswMdeiMhYo_AkZn2A121iWlfotruGWedFuO--OLXYxsjVUft6eTLXac0D_joDvxFx5fIiqZ58rOxXvSuY3UiIfHVOnWFpG4Ro7Equz8hfQ8K9aT7NXbrzg_OTRssqWGrZkTV96fyMJgnStJ5y8arMpRHfXCdrU86nUNxn-EQ3cY40VoHKQYIR-9VPTVgKpzMnTvH4FtiEO5i2KIfKfgSHWqlA/p.jpe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6026" y="94764"/>
            <a:ext cx="3468113" cy="302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34" y="94764"/>
            <a:ext cx="2975841" cy="12179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29330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837900" y="1236725"/>
            <a:ext cx="10512720" cy="863515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Pitch Deck Structure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/>
          </p:nvPr>
        </p:nvSpPr>
        <p:spPr>
          <a:xfrm>
            <a:off x="416459" y="2471596"/>
            <a:ext cx="11461687" cy="3246284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2" spcCol="0" anchor="t">
            <a:noAutofit/>
          </a:bodyPr>
          <a:lstStyle/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Company Overview (1 slide)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Company Mission &amp; Vision (1 slide)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Team (1 slide)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Problem (1 slide)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Solution (1 slide)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Market &amp; Risks (1 slide)</a:t>
            </a:r>
          </a:p>
          <a:p>
            <a:pPr marL="685800" indent="-457200">
              <a:buFont typeface="+mj-lt"/>
              <a:buAutoNum type="arabicPeriod"/>
            </a:pPr>
            <a:endParaRPr lang="en-US" sz="2400" b="1" spc="-1" dirty="0">
              <a:solidFill>
                <a:schemeClr val="dk1"/>
              </a:solidFill>
            </a:endParaRP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Competition  (1 slide)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Value Proposition/Unique Selling Proposition (USP) (1-2 slides)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Business model (1 slide)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Traction &amp; Status Quo (1 slide)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Next Steps (1 Slide) </a:t>
            </a:r>
          </a:p>
          <a:p>
            <a:pPr marL="685800" indent="-457200">
              <a:buFont typeface="+mj-lt"/>
              <a:buAutoNum type="arabicPeriod"/>
            </a:pPr>
            <a:r>
              <a:rPr lang="en-US" sz="2400" b="1" spc="-1" dirty="0">
                <a:solidFill>
                  <a:schemeClr val="dk1"/>
                </a:solidFill>
              </a:rPr>
              <a:t>Conclusion &amp; Contacts (1 slide)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1. Company Overview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Give some general facts about the company: </a:t>
            </a:r>
          </a:p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What does the company do, where is the Headquarters, etc.?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365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39" y="1124640"/>
            <a:ext cx="11464275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2. Company Mission &amp; Vision (1 slide) </a:t>
            </a:r>
            <a:endParaRPr lang="en-GB" sz="4800" b="1" spc="-1" dirty="0">
              <a:solidFill>
                <a:schemeClr val="dk1"/>
              </a:solidFill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State the company’s mission and (bold) vision.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8816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3.	Team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Overview of the company’s size and its key members. Who is the founding and management team (C-level)? Demonstrate relevant (educational) experience and partners (e.g. advisory board).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53759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4.	Problem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Which problem does company address? Is there a market need for the problem? What is the customer pain?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52826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5.	Solution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What solution does company offer? What impact has company’s solution to the addressed problem or the new market?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43708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Text Box 1"/>
          <p:cNvSpPr/>
          <p:nvPr/>
        </p:nvSpPr>
        <p:spPr>
          <a:xfrm>
            <a:off x="987480" y="1093680"/>
            <a:ext cx="10213560" cy="92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59" name="Text Box 2"/>
          <p:cNvSpPr/>
          <p:nvPr/>
        </p:nvSpPr>
        <p:spPr>
          <a:xfrm>
            <a:off x="1057320" y="2232000"/>
            <a:ext cx="10143720" cy="335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</a:pPr>
            <a:endParaRPr lang="de-AT" sz="1400" b="0" strike="noStrike" spc="-1">
              <a:solidFill>
                <a:schemeClr val="lt1"/>
              </a:solidFill>
              <a:latin typeface="Arial"/>
              <a:ea typeface="Trebuchet MS"/>
            </a:endParaRPr>
          </a:p>
        </p:txBody>
      </p:sp>
      <p:sp>
        <p:nvSpPr>
          <p:cNvPr id="860" name="Text Box 3"/>
          <p:cNvSpPr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r" defTabSz="457200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C1C71F-E634-4CD2-A048-E41CC4D7F56C}" type="slidenum">
              <a:rPr lang="en-GB" sz="1200" b="0" strike="noStrike" spc="-1">
                <a:solidFill>
                  <a:srgbClr val="898989"/>
                </a:solidFill>
                <a:latin typeface="Arial"/>
                <a:ea typeface="Trebuchet MS"/>
              </a:rPr>
              <a:t>9</a:t>
            </a:fld>
            <a:endParaRPr lang="en-US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1" name="PlaceHolder 1"/>
          <p:cNvSpPr>
            <a:spLocks noGrp="1"/>
          </p:cNvSpPr>
          <p:nvPr>
            <p:ph type="title" idx="4294967295"/>
          </p:nvPr>
        </p:nvSpPr>
        <p:spPr>
          <a:xfrm>
            <a:off x="984240" y="1124640"/>
            <a:ext cx="10512720" cy="2808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b">
            <a:noAutofit/>
          </a:bodyPr>
          <a:lstStyle/>
          <a:p>
            <a:r>
              <a:rPr lang="en-US" sz="4800" b="1" spc="-1" dirty="0">
                <a:solidFill>
                  <a:schemeClr val="dk1"/>
                </a:solidFill>
              </a:rPr>
              <a:t>6.	Market &amp; Risks (1 slide) </a:t>
            </a:r>
            <a:endParaRPr lang="en-GB" sz="48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  <p:sp>
        <p:nvSpPr>
          <p:cNvPr id="862" name="PlaceHolder 2"/>
          <p:cNvSpPr>
            <a:spLocks noGrp="1"/>
          </p:cNvSpPr>
          <p:nvPr>
            <p:ph type="subTitle" idx="4294967295"/>
          </p:nvPr>
        </p:nvSpPr>
        <p:spPr>
          <a:xfrm>
            <a:off x="984240" y="4149000"/>
            <a:ext cx="10512720" cy="1944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numCol="1" spcCol="0" anchor="t">
            <a:noAutofit/>
          </a:bodyPr>
          <a:lstStyle/>
          <a:p>
            <a:pPr indent="0" algn="ctr">
              <a:buNone/>
            </a:pPr>
            <a:r>
              <a:rPr lang="en-US" sz="2400" b="1" spc="-1" dirty="0">
                <a:solidFill>
                  <a:schemeClr val="dk1"/>
                </a:solidFill>
              </a:rPr>
              <a:t>Describe the target market, its size, and development. What is the company's current market share? What are the potential risks, and how does the company deal with them?</a:t>
            </a:r>
            <a:endParaRPr lang="en-US" sz="2400" b="1" strike="noStrike" spc="-1" dirty="0">
              <a:solidFill>
                <a:schemeClr val="dk1"/>
              </a:solidFill>
              <a:latin typeface="Trebuchet MS"/>
              <a:ea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7227474"/>
      </p:ext>
    </p:extLst>
  </p:cSld>
  <p:clrMapOvr>
    <a:masterClrMapping/>
  </p:clrMapOvr>
</p:sld>
</file>

<file path=ppt/theme/theme1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Generic template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Generic slide template 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WP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WP2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WP3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WP4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WP5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WP6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eneric">
  <a:themeElements>
    <a:clrScheme name="Policy Answe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8B232"/>
      </a:accent1>
      <a:accent2>
        <a:srgbClr val="302684"/>
      </a:accent2>
      <a:accent3>
        <a:srgbClr val="D50952"/>
      </a:accent3>
      <a:accent4>
        <a:srgbClr val="32A9E1"/>
      </a:accent4>
      <a:accent5>
        <a:srgbClr val="CABBA1"/>
      </a:accent5>
      <a:accent6>
        <a:srgbClr val="D5C4E2"/>
      </a:accent6>
      <a:hlink>
        <a:srgbClr val="0000CF"/>
      </a:hlink>
      <a:folHlink>
        <a:srgbClr val="0000CF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0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WP7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Final slide 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Final slide 1">
  <a:themeElements>
    <a:clrScheme name="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340</TotalTime>
  <Words>533</Words>
  <Application>Microsoft Office PowerPoint</Application>
  <PresentationFormat>Custom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99</vt:i4>
      </vt:variant>
      <vt:variant>
        <vt:lpstr>Slide Titles</vt:lpstr>
      </vt:variant>
      <vt:variant>
        <vt:i4>16</vt:i4>
      </vt:variant>
    </vt:vector>
  </HeadingPairs>
  <TitlesOfParts>
    <vt:vector size="121" baseType="lpstr">
      <vt:lpstr>Arial</vt:lpstr>
      <vt:lpstr>Calibri</vt:lpstr>
      <vt:lpstr>DejaVu Sans</vt:lpstr>
      <vt:lpstr>Symbol</vt:lpstr>
      <vt:lpstr>Trebuchet MS</vt:lpstr>
      <vt:lpstr>Wingdings</vt:lpstr>
      <vt:lpstr>Generic</vt:lpstr>
      <vt:lpstr>Generic</vt:lpstr>
      <vt:lpstr>Generic</vt:lpstr>
      <vt:lpstr>Generic</vt:lpstr>
      <vt:lpstr>Generic</vt:lpstr>
      <vt:lpstr>Generic</vt:lpstr>
      <vt:lpstr>Generic</vt:lpstr>
      <vt:lpstr>Generic</vt:lpstr>
      <vt:lpstr>Generic</vt:lpstr>
      <vt:lpstr>Generic</vt:lpstr>
      <vt:lpstr>Generic</vt:lpstr>
      <vt:lpstr>Generic template</vt:lpstr>
      <vt:lpstr>Generic template</vt:lpstr>
      <vt:lpstr>Generic template</vt:lpstr>
      <vt:lpstr>Generic template</vt:lpstr>
      <vt:lpstr>Generic template</vt:lpstr>
      <vt:lpstr>Generic template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Generic slide template </vt:lpstr>
      <vt:lpstr>WP1</vt:lpstr>
      <vt:lpstr>WP1</vt:lpstr>
      <vt:lpstr>WP1</vt:lpstr>
      <vt:lpstr>WP1</vt:lpstr>
      <vt:lpstr>WP1</vt:lpstr>
      <vt:lpstr>WP1</vt:lpstr>
      <vt:lpstr>WP1</vt:lpstr>
      <vt:lpstr>WP1</vt:lpstr>
      <vt:lpstr>WP1</vt:lpstr>
      <vt:lpstr>WP1</vt:lpstr>
      <vt:lpstr>WP2</vt:lpstr>
      <vt:lpstr>WP2</vt:lpstr>
      <vt:lpstr>WP2</vt:lpstr>
      <vt:lpstr>WP2</vt:lpstr>
      <vt:lpstr>WP2</vt:lpstr>
      <vt:lpstr>WP2</vt:lpstr>
      <vt:lpstr>WP2</vt:lpstr>
      <vt:lpstr>WP2</vt:lpstr>
      <vt:lpstr>WP2</vt:lpstr>
      <vt:lpstr>WP2</vt:lpstr>
      <vt:lpstr>WP3</vt:lpstr>
      <vt:lpstr>WP3</vt:lpstr>
      <vt:lpstr>WP3</vt:lpstr>
      <vt:lpstr>WP3</vt:lpstr>
      <vt:lpstr>WP3</vt:lpstr>
      <vt:lpstr>WP3</vt:lpstr>
      <vt:lpstr>WP3</vt:lpstr>
      <vt:lpstr>WP3</vt:lpstr>
      <vt:lpstr>WP3</vt:lpstr>
      <vt:lpstr>WP3</vt:lpstr>
      <vt:lpstr>WP4</vt:lpstr>
      <vt:lpstr>WP4</vt:lpstr>
      <vt:lpstr>WP4</vt:lpstr>
      <vt:lpstr>WP4</vt:lpstr>
      <vt:lpstr>WP4</vt:lpstr>
      <vt:lpstr>WP4</vt:lpstr>
      <vt:lpstr>WP4</vt:lpstr>
      <vt:lpstr>WP4</vt:lpstr>
      <vt:lpstr>WP4</vt:lpstr>
      <vt:lpstr>WP4</vt:lpstr>
      <vt:lpstr>WP5</vt:lpstr>
      <vt:lpstr>WP5</vt:lpstr>
      <vt:lpstr>WP5</vt:lpstr>
      <vt:lpstr>WP5</vt:lpstr>
      <vt:lpstr>WP5</vt:lpstr>
      <vt:lpstr>WP5</vt:lpstr>
      <vt:lpstr>WP5</vt:lpstr>
      <vt:lpstr>WP5</vt:lpstr>
      <vt:lpstr>WP5</vt:lpstr>
      <vt:lpstr>WP5</vt:lpstr>
      <vt:lpstr>WP5</vt:lpstr>
      <vt:lpstr>WP6</vt:lpstr>
      <vt:lpstr>WP6</vt:lpstr>
      <vt:lpstr>WP6</vt:lpstr>
      <vt:lpstr>WP6</vt:lpstr>
      <vt:lpstr>WP6</vt:lpstr>
      <vt:lpstr>WP6</vt:lpstr>
      <vt:lpstr>WP6</vt:lpstr>
      <vt:lpstr>WP6</vt:lpstr>
      <vt:lpstr>WP6</vt:lpstr>
      <vt:lpstr>WP6</vt:lpstr>
      <vt:lpstr>WP7</vt:lpstr>
      <vt:lpstr>WP7</vt:lpstr>
      <vt:lpstr>WP7</vt:lpstr>
      <vt:lpstr>WP7</vt:lpstr>
      <vt:lpstr>WP7</vt:lpstr>
      <vt:lpstr>WP7</vt:lpstr>
      <vt:lpstr>WP7</vt:lpstr>
      <vt:lpstr>WP7</vt:lpstr>
      <vt:lpstr>WP7</vt:lpstr>
      <vt:lpstr>Final slide 1</vt:lpstr>
      <vt:lpstr>Final slide 1</vt:lpstr>
      <vt:lpstr>Pitch Deck Template </vt:lpstr>
      <vt:lpstr>The world’s largest support Network for innovative SMEs with international ambitions</vt:lpstr>
      <vt:lpstr>Pitch Deck Structure </vt:lpstr>
      <vt:lpstr>1. Company Overview (1 slide) </vt:lpstr>
      <vt:lpstr>2. Company Mission &amp; Vision (1 slide) </vt:lpstr>
      <vt:lpstr>3. Team (1 slide) </vt:lpstr>
      <vt:lpstr>4. Problem (1 slide) </vt:lpstr>
      <vt:lpstr>5. Solution (1 slide) </vt:lpstr>
      <vt:lpstr>6. Market &amp; Risks (1 slide) </vt:lpstr>
      <vt:lpstr>7. Competition (1 slide) </vt:lpstr>
      <vt:lpstr>8. Value Proposition/ USP (1-2 slides) </vt:lpstr>
      <vt:lpstr>9. Business model (1 slide) </vt:lpstr>
      <vt:lpstr>10. Traction &amp; Status Quo (1 slide) </vt:lpstr>
      <vt:lpstr>11. Next Steps (1 slide) </vt:lpstr>
      <vt:lpstr>12. Conclusion &amp; Contacts (1 slide)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ANSWERS</dc:title>
  <dc:subject/>
  <dc:creator>valentina marcon</dc:creator>
  <dc:description/>
  <cp:lastModifiedBy>Nađa Ćirović</cp:lastModifiedBy>
  <cp:revision>13</cp:revision>
  <cp:lastPrinted>1601-01-01T00:00:00Z</cp:lastPrinted>
  <dcterms:created xsi:type="dcterms:W3CDTF">2024-01-09T16:24:06Z</dcterms:created>
  <dcterms:modified xsi:type="dcterms:W3CDTF">2025-03-11T15:22:06Z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Personalizzato</vt:lpwstr>
  </property>
  <property fmtid="{D5CDD505-2E9C-101B-9397-08002B2CF9AE}" pid="4" name="Slides">
    <vt:i4>17</vt:i4>
  </property>
</Properties>
</file>